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Barlow" panose="020B0604020202020204" charset="0"/>
      <p:regular r:id="rId28"/>
      <p:bold r:id="rId29"/>
      <p:italic r:id="rId30"/>
      <p:boldItalic r:id="rId31"/>
    </p:embeddedFont>
    <p:embeddedFont>
      <p:font typeface="Kumbh Sans" panose="020B0604020202020204" charset="0"/>
      <p:regular r:id="rId32"/>
      <p:bold r:id="rId33"/>
    </p:embeddedFont>
    <p:embeddedFont>
      <p:font typeface="Roboto" panose="020B0604020202020204" charset="0"/>
      <p:regular r:id="rId34"/>
      <p:bold r:id="rId35"/>
      <p:italic r:id="rId36"/>
      <p:boldItalic r:id="rId37"/>
    </p:embeddedFont>
    <p:embeddedFont>
      <p:font typeface="Share Tech Mono" panose="020B0604020202020204" charset="0"/>
      <p:regular r:id="rId38"/>
    </p:embeddedFont>
    <p:embeddedFont>
      <p:font typeface="Raleway Black" panose="020B0604020202020204" charset="0"/>
      <p:bold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95736981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e5145b36c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e5145b36c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755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5a6aa59937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5a6aa59937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0266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5a6aa5993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5a6aa5993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470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5a6aa59937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5a6aa59937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0286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5a6aa5993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5a6aa59937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63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e5145b36cf_0_1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e5145b36cf_0_1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993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4012da7022_0_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4012da7022_0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107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25aad0527e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25aad0527e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45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e5145b36cf_4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e5145b36cf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1583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e5145b36cf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e5145b36cf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2677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e5145b36cf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e5145b36cf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783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36e938087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36e938087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922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4012da7022_0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4012da7022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671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5b1fa566d5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5b1fa566d5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4705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25b1fa566d5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25b1fa566d5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633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25b1fa566d5_1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25b1fa566d5_1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934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5b1fa566d5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5b1fa566d5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50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136e5f6188a_0_4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136e5f6188a_0_4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425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e5145b36cf_0_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e5145b36cf_0_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057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36e5f6188a_0_4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36e5f6188a_0_4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49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e5145b36cf_0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e5145b36cf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9656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4012da7022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4012da7022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87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5a6aa599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5a6aa599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552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5a6aa5993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5a6aa5993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377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5a6aa59937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5a6aa59937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1150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1325" y="-17850"/>
            <a:ext cx="4028100" cy="5179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260175" y="320513"/>
            <a:ext cx="8623650" cy="4531050"/>
            <a:chOff x="260175" y="320513"/>
            <a:chExt cx="8623650" cy="4531050"/>
          </a:xfrm>
        </p:grpSpPr>
        <p:sp>
          <p:nvSpPr>
            <p:cNvPr id="11" name="Google Shape;11;p2"/>
            <p:cNvSpPr/>
            <p:nvPr/>
          </p:nvSpPr>
          <p:spPr>
            <a:xfrm>
              <a:off x="87461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632041" y="3247910"/>
              <a:ext cx="216300" cy="965800"/>
              <a:chOff x="4664716" y="3950185"/>
              <a:chExt cx="216300" cy="965800"/>
            </a:xfrm>
          </p:grpSpPr>
          <p:sp>
            <p:nvSpPr>
              <p:cNvPr id="13" name="Google Shape;13;p2"/>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26017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87461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632041" y="3247910"/>
            <a:ext cx="216300" cy="965800"/>
            <a:chOff x="4664716" y="3950185"/>
            <a:chExt cx="216300" cy="965800"/>
          </a:xfrm>
        </p:grpSpPr>
        <p:sp>
          <p:nvSpPr>
            <p:cNvPr id="18" name="Google Shape;18;p2"/>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txBox="1">
            <a:spLocks noGrp="1"/>
          </p:cNvSpPr>
          <p:nvPr>
            <p:ph type="ctrTitle"/>
          </p:nvPr>
        </p:nvSpPr>
        <p:spPr>
          <a:xfrm>
            <a:off x="4664725" y="1250000"/>
            <a:ext cx="3770100" cy="15471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0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 name="Google Shape;21;p2"/>
          <p:cNvSpPr txBox="1">
            <a:spLocks noGrp="1"/>
          </p:cNvSpPr>
          <p:nvPr>
            <p:ph type="subTitle" idx="1"/>
          </p:nvPr>
        </p:nvSpPr>
        <p:spPr>
          <a:xfrm>
            <a:off x="5326952" y="2834125"/>
            <a:ext cx="2445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latin typeface="Barlow"/>
                <a:ea typeface="Barlow"/>
                <a:cs typeface="Barlow"/>
                <a:sym typeface="Barlow"/>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2" name="Google Shape;22;p2"/>
          <p:cNvSpPr txBox="1">
            <a:spLocks noGrp="1"/>
          </p:cNvSpPr>
          <p:nvPr>
            <p:ph type="subTitle" idx="2"/>
          </p:nvPr>
        </p:nvSpPr>
        <p:spPr>
          <a:xfrm>
            <a:off x="4664737" y="4608575"/>
            <a:ext cx="3770100" cy="32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SzPts val="2800"/>
              <a:buNone/>
              <a:defRPr sz="2800" b="1"/>
            </a:lvl2pPr>
            <a:lvl3pPr lvl="2" algn="ctr" rtl="0">
              <a:lnSpc>
                <a:spcPct val="100000"/>
              </a:lnSpc>
              <a:spcBef>
                <a:spcPts val="0"/>
              </a:spcBef>
              <a:spcAft>
                <a:spcPts val="0"/>
              </a:spcAft>
              <a:buSzPts val="2800"/>
              <a:buNone/>
              <a:defRPr sz="2800" b="1"/>
            </a:lvl3pPr>
            <a:lvl4pPr lvl="3" algn="ctr" rtl="0">
              <a:lnSpc>
                <a:spcPct val="100000"/>
              </a:lnSpc>
              <a:spcBef>
                <a:spcPts val="0"/>
              </a:spcBef>
              <a:spcAft>
                <a:spcPts val="0"/>
              </a:spcAft>
              <a:buSzPts val="2800"/>
              <a:buNone/>
              <a:defRPr sz="2800" b="1"/>
            </a:lvl4pPr>
            <a:lvl5pPr lvl="4" algn="ctr" rtl="0">
              <a:lnSpc>
                <a:spcPct val="100000"/>
              </a:lnSpc>
              <a:spcBef>
                <a:spcPts val="0"/>
              </a:spcBef>
              <a:spcAft>
                <a:spcPts val="0"/>
              </a:spcAft>
              <a:buSzPts val="2800"/>
              <a:buNone/>
              <a:defRPr sz="2800" b="1"/>
            </a:lvl5pPr>
            <a:lvl6pPr lvl="5" algn="ctr" rtl="0">
              <a:lnSpc>
                <a:spcPct val="100000"/>
              </a:lnSpc>
              <a:spcBef>
                <a:spcPts val="0"/>
              </a:spcBef>
              <a:spcAft>
                <a:spcPts val="0"/>
              </a:spcAft>
              <a:buSzPts val="2800"/>
              <a:buNone/>
              <a:defRPr sz="2800" b="1"/>
            </a:lvl6pPr>
            <a:lvl7pPr lvl="6" algn="ctr" rtl="0">
              <a:lnSpc>
                <a:spcPct val="100000"/>
              </a:lnSpc>
              <a:spcBef>
                <a:spcPts val="0"/>
              </a:spcBef>
              <a:spcAft>
                <a:spcPts val="0"/>
              </a:spcAft>
              <a:buSzPts val="2800"/>
              <a:buNone/>
              <a:defRPr sz="2800" b="1"/>
            </a:lvl7pPr>
            <a:lvl8pPr lvl="7" algn="ctr" rtl="0">
              <a:lnSpc>
                <a:spcPct val="100000"/>
              </a:lnSpc>
              <a:spcBef>
                <a:spcPts val="0"/>
              </a:spcBef>
              <a:spcAft>
                <a:spcPts val="0"/>
              </a:spcAft>
              <a:buSzPts val="2800"/>
              <a:buNone/>
              <a:defRPr sz="2800" b="1"/>
            </a:lvl8pPr>
            <a:lvl9pPr lvl="8" algn="ctr" rtl="0">
              <a:lnSpc>
                <a:spcPct val="100000"/>
              </a:lnSpc>
              <a:spcBef>
                <a:spcPts val="0"/>
              </a:spcBef>
              <a:spcAft>
                <a:spcPts val="0"/>
              </a:spcAft>
              <a:buSzPts val="2800"/>
              <a:buNone/>
              <a:defRPr sz="2800" b="1"/>
            </a:lvl9pPr>
          </a:lstStyle>
          <a:p>
            <a:endParaRPr/>
          </a:p>
        </p:txBody>
      </p:sp>
      <p:sp>
        <p:nvSpPr>
          <p:cNvPr id="23" name="Google Shape;23;p2"/>
          <p:cNvSpPr txBox="1">
            <a:spLocks noGrp="1"/>
          </p:cNvSpPr>
          <p:nvPr>
            <p:ph type="title" idx="3" hasCustomPrompt="1"/>
          </p:nvPr>
        </p:nvSpPr>
        <p:spPr>
          <a:xfrm>
            <a:off x="4664725" y="215825"/>
            <a:ext cx="3770100" cy="323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380093"/>
              </a:buClr>
              <a:buSzPts val="1400"/>
              <a:buFont typeface="Barlow"/>
              <a:buNone/>
              <a:defRPr sz="1400"/>
            </a:lvl1pPr>
            <a:lvl2pPr lvl="1"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2pPr>
            <a:lvl3pPr lvl="2"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3pPr>
            <a:lvl4pPr lvl="3"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4pPr>
            <a:lvl5pPr lvl="4"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5pPr>
            <a:lvl6pPr lvl="5"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6pPr>
            <a:lvl7pPr lvl="6"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7pPr>
            <a:lvl8pPr lvl="7"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8pPr>
            <a:lvl9pPr lvl="8"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9pPr>
          </a:lstStyle>
          <a:p>
            <a:r>
              <a:t>xx%</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4"/>
        <p:cNvGrpSpPr/>
        <p:nvPr/>
      </p:nvGrpSpPr>
      <p:grpSpPr>
        <a:xfrm>
          <a:off x="0" y="0"/>
          <a:ext cx="0" cy="0"/>
          <a:chOff x="0" y="0"/>
          <a:chExt cx="0" cy="0"/>
        </a:xfrm>
      </p:grpSpPr>
      <p:sp>
        <p:nvSpPr>
          <p:cNvPr id="85" name="Google Shape;85;p11"/>
          <p:cNvSpPr txBox="1">
            <a:spLocks noGrp="1"/>
          </p:cNvSpPr>
          <p:nvPr>
            <p:ph type="title" hasCustomPrompt="1"/>
          </p:nvPr>
        </p:nvSpPr>
        <p:spPr>
          <a:xfrm>
            <a:off x="713225" y="1106125"/>
            <a:ext cx="77175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6" name="Google Shape;86;p11"/>
          <p:cNvSpPr txBox="1">
            <a:spLocks noGrp="1"/>
          </p:cNvSpPr>
          <p:nvPr>
            <p:ph type="subTitle" idx="1"/>
          </p:nvPr>
        </p:nvSpPr>
        <p:spPr>
          <a:xfrm>
            <a:off x="2121579" y="3069625"/>
            <a:ext cx="4900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7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 name="Google Shape;87;p11"/>
          <p:cNvSpPr txBox="1">
            <a:spLocks noGrp="1"/>
          </p:cNvSpPr>
          <p:nvPr>
            <p:ph type="subTitle" idx="2"/>
          </p:nvPr>
        </p:nvSpPr>
        <p:spPr>
          <a:xfrm>
            <a:off x="4664737" y="4608575"/>
            <a:ext cx="3770100" cy="32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SzPts val="2800"/>
              <a:buNone/>
              <a:defRPr sz="2800" b="1"/>
            </a:lvl2pPr>
            <a:lvl3pPr lvl="2" algn="ctr" rtl="0">
              <a:lnSpc>
                <a:spcPct val="100000"/>
              </a:lnSpc>
              <a:spcBef>
                <a:spcPts val="0"/>
              </a:spcBef>
              <a:spcAft>
                <a:spcPts val="0"/>
              </a:spcAft>
              <a:buSzPts val="2800"/>
              <a:buNone/>
              <a:defRPr sz="2800" b="1"/>
            </a:lvl3pPr>
            <a:lvl4pPr lvl="3" algn="ctr" rtl="0">
              <a:lnSpc>
                <a:spcPct val="100000"/>
              </a:lnSpc>
              <a:spcBef>
                <a:spcPts val="0"/>
              </a:spcBef>
              <a:spcAft>
                <a:spcPts val="0"/>
              </a:spcAft>
              <a:buSzPts val="2800"/>
              <a:buNone/>
              <a:defRPr sz="2800" b="1"/>
            </a:lvl4pPr>
            <a:lvl5pPr lvl="4" algn="ctr" rtl="0">
              <a:lnSpc>
                <a:spcPct val="100000"/>
              </a:lnSpc>
              <a:spcBef>
                <a:spcPts val="0"/>
              </a:spcBef>
              <a:spcAft>
                <a:spcPts val="0"/>
              </a:spcAft>
              <a:buSzPts val="2800"/>
              <a:buNone/>
              <a:defRPr sz="2800" b="1"/>
            </a:lvl5pPr>
            <a:lvl6pPr lvl="5" algn="ctr" rtl="0">
              <a:lnSpc>
                <a:spcPct val="100000"/>
              </a:lnSpc>
              <a:spcBef>
                <a:spcPts val="0"/>
              </a:spcBef>
              <a:spcAft>
                <a:spcPts val="0"/>
              </a:spcAft>
              <a:buSzPts val="2800"/>
              <a:buNone/>
              <a:defRPr sz="2800" b="1"/>
            </a:lvl6pPr>
            <a:lvl7pPr lvl="6" algn="ctr" rtl="0">
              <a:lnSpc>
                <a:spcPct val="100000"/>
              </a:lnSpc>
              <a:spcBef>
                <a:spcPts val="0"/>
              </a:spcBef>
              <a:spcAft>
                <a:spcPts val="0"/>
              </a:spcAft>
              <a:buSzPts val="2800"/>
              <a:buNone/>
              <a:defRPr sz="2800" b="1"/>
            </a:lvl7pPr>
            <a:lvl8pPr lvl="7" algn="ctr" rtl="0">
              <a:lnSpc>
                <a:spcPct val="100000"/>
              </a:lnSpc>
              <a:spcBef>
                <a:spcPts val="0"/>
              </a:spcBef>
              <a:spcAft>
                <a:spcPts val="0"/>
              </a:spcAft>
              <a:buSzPts val="2800"/>
              <a:buNone/>
              <a:defRPr sz="2800" b="1"/>
            </a:lvl8pPr>
            <a:lvl9pPr lvl="8" algn="ctr" rtl="0">
              <a:lnSpc>
                <a:spcPct val="100000"/>
              </a:lnSpc>
              <a:spcBef>
                <a:spcPts val="0"/>
              </a:spcBef>
              <a:spcAft>
                <a:spcPts val="0"/>
              </a:spcAft>
              <a:buSzPts val="2800"/>
              <a:buNone/>
              <a:defRPr sz="2800" b="1"/>
            </a:lvl9pPr>
          </a:lstStyle>
          <a:p>
            <a:endParaRPr/>
          </a:p>
        </p:txBody>
      </p:sp>
      <p:sp>
        <p:nvSpPr>
          <p:cNvPr id="88" name="Google Shape;88;p11"/>
          <p:cNvSpPr txBox="1">
            <a:spLocks noGrp="1"/>
          </p:cNvSpPr>
          <p:nvPr>
            <p:ph type="title" idx="3" hasCustomPrompt="1"/>
          </p:nvPr>
        </p:nvSpPr>
        <p:spPr>
          <a:xfrm>
            <a:off x="2686944" y="215825"/>
            <a:ext cx="3770100" cy="323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380093"/>
              </a:buClr>
              <a:buSzPts val="1400"/>
              <a:buFont typeface="Barlow"/>
              <a:buNone/>
              <a:defRPr sz="1400">
                <a:solidFill>
                  <a:schemeClr val="accent3"/>
                </a:solidFill>
              </a:defRPr>
            </a:lvl1pPr>
            <a:lvl2pPr lvl="1"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2pPr>
            <a:lvl3pPr lvl="2"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3pPr>
            <a:lvl4pPr lvl="3"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4pPr>
            <a:lvl5pPr lvl="4"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5pPr>
            <a:lvl6pPr lvl="5"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6pPr>
            <a:lvl7pPr lvl="6"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7pPr>
            <a:lvl8pPr lvl="7"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8pPr>
            <a:lvl9pPr lvl="8"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9"/>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72">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0"/>
        <p:cNvGrpSpPr/>
        <p:nvPr/>
      </p:nvGrpSpPr>
      <p:grpSpPr>
        <a:xfrm>
          <a:off x="0" y="0"/>
          <a:ext cx="0" cy="0"/>
          <a:chOff x="0" y="0"/>
          <a:chExt cx="0" cy="0"/>
        </a:xfrm>
      </p:grpSpPr>
      <p:sp>
        <p:nvSpPr>
          <p:cNvPr id="91" name="Google Shape;91;p13"/>
          <p:cNvSpPr txBox="1">
            <a:spLocks noGrp="1"/>
          </p:cNvSpPr>
          <p:nvPr>
            <p:ph type="subTitle" idx="1"/>
          </p:nvPr>
        </p:nvSpPr>
        <p:spPr>
          <a:xfrm>
            <a:off x="1640225" y="2105053"/>
            <a:ext cx="2226900" cy="51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92" name="Google Shape;92;p13"/>
          <p:cNvSpPr txBox="1">
            <a:spLocks noGrp="1"/>
          </p:cNvSpPr>
          <p:nvPr>
            <p:ph type="title" hasCustomPrompt="1"/>
          </p:nvPr>
        </p:nvSpPr>
        <p:spPr>
          <a:xfrm>
            <a:off x="713225" y="1807038"/>
            <a:ext cx="848700" cy="512100"/>
          </a:xfrm>
          <a:prstGeom prst="rect">
            <a:avLst/>
          </a:prstGeom>
          <a:solidFill>
            <a:schemeClr val="accent6"/>
          </a:solid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4000">
                <a:solidFill>
                  <a:schemeClr val="accent3"/>
                </a:solidFill>
              </a:defRPr>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a:r>
              <a:t>xx%</a:t>
            </a:r>
          </a:p>
        </p:txBody>
      </p:sp>
      <p:sp>
        <p:nvSpPr>
          <p:cNvPr id="93" name="Google Shape;93;p13"/>
          <p:cNvSpPr txBox="1">
            <a:spLocks noGrp="1"/>
          </p:cNvSpPr>
          <p:nvPr>
            <p:ph type="subTitle" idx="2"/>
          </p:nvPr>
        </p:nvSpPr>
        <p:spPr>
          <a:xfrm>
            <a:off x="1640225" y="3495710"/>
            <a:ext cx="2226900" cy="51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94" name="Google Shape;94;p13"/>
          <p:cNvSpPr txBox="1">
            <a:spLocks noGrp="1"/>
          </p:cNvSpPr>
          <p:nvPr>
            <p:ph type="subTitle" idx="3"/>
          </p:nvPr>
        </p:nvSpPr>
        <p:spPr>
          <a:xfrm>
            <a:off x="1640225" y="2890732"/>
            <a:ext cx="2226900" cy="614100"/>
          </a:xfrm>
          <a:prstGeom prst="rect">
            <a:avLst/>
          </a:prstGeom>
          <a:ln>
            <a:noFill/>
          </a:ln>
        </p:spPr>
        <p:txBody>
          <a:bodyPr spcFirstLastPara="1" wrap="square" lIns="91425" tIns="0" rIns="91425" bIns="91425" anchor="b" anchorCtr="0">
            <a:noAutofit/>
          </a:bodyPr>
          <a:lstStyle>
            <a:lvl1pPr lvl="0" rtl="0">
              <a:lnSpc>
                <a:spcPct val="100000"/>
              </a:lnSpc>
              <a:spcBef>
                <a:spcPts val="0"/>
              </a:spcBef>
              <a:spcAft>
                <a:spcPts val="0"/>
              </a:spcAft>
              <a:buClr>
                <a:schemeClr val="dk1"/>
              </a:buClr>
              <a:buSzPts val="2200"/>
              <a:buFont typeface="Share Tech Mono"/>
              <a:buNone/>
              <a:defRPr sz="2000" b="1">
                <a:solidFill>
                  <a:schemeClr val="accent6"/>
                </a:solidFill>
                <a:latin typeface="Share Tech Mono"/>
                <a:ea typeface="Share Tech Mono"/>
                <a:cs typeface="Share Tech Mono"/>
                <a:sym typeface="Share Tech Mono"/>
              </a:defRPr>
            </a:lvl1pPr>
            <a:lvl2pPr lvl="1"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2pPr>
            <a:lvl3pPr lvl="2"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3pPr>
            <a:lvl4pPr lvl="3"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4pPr>
            <a:lvl5pPr lvl="4"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5pPr>
            <a:lvl6pPr lvl="5"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6pPr>
            <a:lvl7pPr lvl="6"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7pPr>
            <a:lvl8pPr lvl="7"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8pPr>
            <a:lvl9pPr lvl="8"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9pPr>
          </a:lstStyle>
          <a:p>
            <a:endParaRPr/>
          </a:p>
        </p:txBody>
      </p:sp>
      <p:sp>
        <p:nvSpPr>
          <p:cNvPr id="95" name="Google Shape;95;p13"/>
          <p:cNvSpPr txBox="1">
            <a:spLocks noGrp="1"/>
          </p:cNvSpPr>
          <p:nvPr>
            <p:ph type="title" idx="4" hasCustomPrompt="1"/>
          </p:nvPr>
        </p:nvSpPr>
        <p:spPr>
          <a:xfrm>
            <a:off x="713225" y="3195512"/>
            <a:ext cx="848700" cy="512100"/>
          </a:xfrm>
          <a:prstGeom prst="rect">
            <a:avLst/>
          </a:prstGeom>
          <a:solidFill>
            <a:schemeClr val="accent6"/>
          </a:solid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4000">
                <a:solidFill>
                  <a:schemeClr val="accent3"/>
                </a:solidFill>
              </a:defRPr>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a:r>
              <a:t>xx%</a:t>
            </a:r>
          </a:p>
        </p:txBody>
      </p:sp>
      <p:sp>
        <p:nvSpPr>
          <p:cNvPr id="96" name="Google Shape;96;p13"/>
          <p:cNvSpPr txBox="1">
            <a:spLocks noGrp="1"/>
          </p:cNvSpPr>
          <p:nvPr>
            <p:ph type="subTitle" idx="5"/>
          </p:nvPr>
        </p:nvSpPr>
        <p:spPr>
          <a:xfrm>
            <a:off x="1640225" y="1502238"/>
            <a:ext cx="2226900" cy="614100"/>
          </a:xfrm>
          <a:prstGeom prst="rect">
            <a:avLst/>
          </a:prstGeom>
          <a:ln>
            <a:noFill/>
          </a:ln>
        </p:spPr>
        <p:txBody>
          <a:bodyPr spcFirstLastPara="1" wrap="square" lIns="91425" tIns="0" rIns="91425" bIns="91425" anchor="b" anchorCtr="0">
            <a:noAutofit/>
          </a:bodyPr>
          <a:lstStyle>
            <a:lvl1pPr lvl="0" rtl="0">
              <a:lnSpc>
                <a:spcPct val="100000"/>
              </a:lnSpc>
              <a:spcBef>
                <a:spcPts val="0"/>
              </a:spcBef>
              <a:spcAft>
                <a:spcPts val="0"/>
              </a:spcAft>
              <a:buClr>
                <a:schemeClr val="dk1"/>
              </a:buClr>
              <a:buSzPts val="2200"/>
              <a:buFont typeface="Share Tech Mono"/>
              <a:buNone/>
              <a:defRPr sz="2000" b="1">
                <a:solidFill>
                  <a:schemeClr val="accent6"/>
                </a:solidFill>
                <a:latin typeface="Share Tech Mono"/>
                <a:ea typeface="Share Tech Mono"/>
                <a:cs typeface="Share Tech Mono"/>
                <a:sym typeface="Share Tech Mono"/>
              </a:defRPr>
            </a:lvl1pPr>
            <a:lvl2pPr lvl="1"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2pPr>
            <a:lvl3pPr lvl="2"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3pPr>
            <a:lvl4pPr lvl="3"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4pPr>
            <a:lvl5pPr lvl="4"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5pPr>
            <a:lvl6pPr lvl="5"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6pPr>
            <a:lvl7pPr lvl="6"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7pPr>
            <a:lvl8pPr lvl="7"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8pPr>
            <a:lvl9pPr lvl="8"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9pPr>
          </a:lstStyle>
          <a:p>
            <a:endParaRPr/>
          </a:p>
        </p:txBody>
      </p:sp>
      <p:sp>
        <p:nvSpPr>
          <p:cNvPr id="97" name="Google Shape;97;p13"/>
          <p:cNvSpPr txBox="1">
            <a:spLocks noGrp="1"/>
          </p:cNvSpPr>
          <p:nvPr>
            <p:ph type="subTitle" idx="6"/>
          </p:nvPr>
        </p:nvSpPr>
        <p:spPr>
          <a:xfrm flipH="1">
            <a:off x="5278842" y="2105062"/>
            <a:ext cx="2226900" cy="512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98" name="Google Shape;98;p13"/>
          <p:cNvSpPr txBox="1">
            <a:spLocks noGrp="1"/>
          </p:cNvSpPr>
          <p:nvPr>
            <p:ph type="subTitle" idx="7"/>
          </p:nvPr>
        </p:nvSpPr>
        <p:spPr>
          <a:xfrm flipH="1">
            <a:off x="5278842" y="1502238"/>
            <a:ext cx="2226900" cy="614100"/>
          </a:xfrm>
          <a:prstGeom prst="rect">
            <a:avLst/>
          </a:prstGeom>
          <a:ln>
            <a:noFill/>
          </a:ln>
        </p:spPr>
        <p:txBody>
          <a:bodyPr spcFirstLastPara="1" wrap="square" lIns="91425" tIns="0" rIns="91425" bIns="91425" anchor="b" anchorCtr="0">
            <a:noAutofit/>
          </a:bodyPr>
          <a:lstStyle>
            <a:lvl1pPr lvl="0" algn="r" rtl="0">
              <a:lnSpc>
                <a:spcPct val="100000"/>
              </a:lnSpc>
              <a:spcBef>
                <a:spcPts val="0"/>
              </a:spcBef>
              <a:spcAft>
                <a:spcPts val="0"/>
              </a:spcAft>
              <a:buClr>
                <a:schemeClr val="dk1"/>
              </a:buClr>
              <a:buSzPts val="2200"/>
              <a:buFont typeface="Share Tech Mono"/>
              <a:buNone/>
              <a:defRPr sz="2000" b="1">
                <a:solidFill>
                  <a:schemeClr val="accent6"/>
                </a:solidFill>
                <a:latin typeface="Share Tech Mono"/>
                <a:ea typeface="Share Tech Mono"/>
                <a:cs typeface="Share Tech Mono"/>
                <a:sym typeface="Share Tech Mono"/>
              </a:defRPr>
            </a:lvl1pPr>
            <a:lvl2pPr lvl="1"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2pPr>
            <a:lvl3pPr lvl="2"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3pPr>
            <a:lvl4pPr lvl="3"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4pPr>
            <a:lvl5pPr lvl="4"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5pPr>
            <a:lvl6pPr lvl="5"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6pPr>
            <a:lvl7pPr lvl="6"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7pPr>
            <a:lvl8pPr lvl="7"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8pPr>
            <a:lvl9pPr lvl="8"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9pPr>
          </a:lstStyle>
          <a:p>
            <a:endParaRPr/>
          </a:p>
        </p:txBody>
      </p:sp>
      <p:sp>
        <p:nvSpPr>
          <p:cNvPr id="99" name="Google Shape;99;p13"/>
          <p:cNvSpPr txBox="1">
            <a:spLocks noGrp="1"/>
          </p:cNvSpPr>
          <p:nvPr>
            <p:ph type="title" idx="8" hasCustomPrompt="1"/>
          </p:nvPr>
        </p:nvSpPr>
        <p:spPr>
          <a:xfrm flipH="1">
            <a:off x="7582034" y="1807038"/>
            <a:ext cx="848700" cy="512100"/>
          </a:xfrm>
          <a:prstGeom prst="rect">
            <a:avLst/>
          </a:prstGeom>
          <a:solidFill>
            <a:schemeClr val="accent6"/>
          </a:solid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4000">
                <a:solidFill>
                  <a:schemeClr val="accent3"/>
                </a:solidFill>
              </a:defRPr>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a:r>
              <a:t>xx%</a:t>
            </a:r>
          </a:p>
        </p:txBody>
      </p:sp>
      <p:sp>
        <p:nvSpPr>
          <p:cNvPr id="100" name="Google Shape;100;p13"/>
          <p:cNvSpPr txBox="1">
            <a:spLocks noGrp="1"/>
          </p:cNvSpPr>
          <p:nvPr>
            <p:ph type="subTitle" idx="9"/>
          </p:nvPr>
        </p:nvSpPr>
        <p:spPr>
          <a:xfrm flipH="1">
            <a:off x="5278842" y="3495713"/>
            <a:ext cx="2226900" cy="512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01" name="Google Shape;101;p13"/>
          <p:cNvSpPr txBox="1">
            <a:spLocks noGrp="1"/>
          </p:cNvSpPr>
          <p:nvPr>
            <p:ph type="subTitle" idx="13"/>
          </p:nvPr>
        </p:nvSpPr>
        <p:spPr>
          <a:xfrm flipH="1">
            <a:off x="5278832" y="2890737"/>
            <a:ext cx="2226900" cy="614100"/>
          </a:xfrm>
          <a:prstGeom prst="rect">
            <a:avLst/>
          </a:prstGeom>
          <a:ln>
            <a:noFill/>
          </a:ln>
        </p:spPr>
        <p:txBody>
          <a:bodyPr spcFirstLastPara="1" wrap="square" lIns="91425" tIns="0" rIns="91425" bIns="91425" anchor="b" anchorCtr="0">
            <a:noAutofit/>
          </a:bodyPr>
          <a:lstStyle>
            <a:lvl1pPr lvl="0" algn="r" rtl="0">
              <a:lnSpc>
                <a:spcPct val="100000"/>
              </a:lnSpc>
              <a:spcBef>
                <a:spcPts val="0"/>
              </a:spcBef>
              <a:spcAft>
                <a:spcPts val="0"/>
              </a:spcAft>
              <a:buClr>
                <a:schemeClr val="dk1"/>
              </a:buClr>
              <a:buSzPts val="2200"/>
              <a:buFont typeface="Share Tech Mono"/>
              <a:buNone/>
              <a:defRPr sz="2000" b="1">
                <a:solidFill>
                  <a:schemeClr val="accent6"/>
                </a:solidFill>
                <a:latin typeface="Share Tech Mono"/>
                <a:ea typeface="Share Tech Mono"/>
                <a:cs typeface="Share Tech Mono"/>
                <a:sym typeface="Share Tech Mono"/>
              </a:defRPr>
            </a:lvl1pPr>
            <a:lvl2pPr lvl="1"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2pPr>
            <a:lvl3pPr lvl="2"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3pPr>
            <a:lvl4pPr lvl="3"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4pPr>
            <a:lvl5pPr lvl="4"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5pPr>
            <a:lvl6pPr lvl="5"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6pPr>
            <a:lvl7pPr lvl="6"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7pPr>
            <a:lvl8pPr lvl="7"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8pPr>
            <a:lvl9pPr lvl="8"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9pPr>
          </a:lstStyle>
          <a:p>
            <a:endParaRPr/>
          </a:p>
        </p:txBody>
      </p:sp>
      <p:sp>
        <p:nvSpPr>
          <p:cNvPr id="102" name="Google Shape;102;p13"/>
          <p:cNvSpPr txBox="1">
            <a:spLocks noGrp="1"/>
          </p:cNvSpPr>
          <p:nvPr>
            <p:ph type="title" idx="14" hasCustomPrompt="1"/>
          </p:nvPr>
        </p:nvSpPr>
        <p:spPr>
          <a:xfrm flipH="1">
            <a:off x="7582034" y="3195513"/>
            <a:ext cx="848700" cy="512100"/>
          </a:xfrm>
          <a:prstGeom prst="rect">
            <a:avLst/>
          </a:prstGeom>
          <a:solidFill>
            <a:schemeClr val="accent6"/>
          </a:solid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4000">
                <a:solidFill>
                  <a:schemeClr val="accent3"/>
                </a:solidFill>
              </a:defRPr>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a:r>
              <a:t>xx%</a:t>
            </a:r>
          </a:p>
        </p:txBody>
      </p:sp>
      <p:sp>
        <p:nvSpPr>
          <p:cNvPr id="103" name="Google Shape;103;p13"/>
          <p:cNvSpPr txBox="1">
            <a:spLocks noGrp="1"/>
          </p:cNvSpPr>
          <p:nvPr>
            <p:ph type="title" idx="15"/>
          </p:nvPr>
        </p:nvSpPr>
        <p:spPr>
          <a:xfrm>
            <a:off x="713225" y="539500"/>
            <a:ext cx="7717500" cy="53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Font typeface="Share Tech Mono"/>
              <a:buNone/>
              <a:defRPr sz="3000">
                <a:solidFill>
                  <a:schemeClr val="accent6"/>
                </a:solidFill>
                <a:latin typeface="Share Tech Mono"/>
                <a:ea typeface="Share Tech Mono"/>
                <a:cs typeface="Share Tech Mono"/>
                <a:sym typeface="Share Tech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04" name="Google Shape;104;p13"/>
          <p:cNvSpPr/>
          <p:nvPr/>
        </p:nvSpPr>
        <p:spPr>
          <a:xfrm flipH="1">
            <a:off x="874612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flipH="1">
            <a:off x="26017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26017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87461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08"/>
        <p:cNvGrpSpPr/>
        <p:nvPr/>
      </p:nvGrpSpPr>
      <p:grpSpPr>
        <a:xfrm>
          <a:off x="0" y="0"/>
          <a:ext cx="0" cy="0"/>
          <a:chOff x="0" y="0"/>
          <a:chExt cx="0" cy="0"/>
        </a:xfrm>
      </p:grpSpPr>
      <p:sp>
        <p:nvSpPr>
          <p:cNvPr id="109" name="Google Shape;109;p14"/>
          <p:cNvSpPr txBox="1">
            <a:spLocks noGrp="1"/>
          </p:cNvSpPr>
          <p:nvPr>
            <p:ph type="title"/>
          </p:nvPr>
        </p:nvSpPr>
        <p:spPr>
          <a:xfrm>
            <a:off x="1457325" y="3674677"/>
            <a:ext cx="6229200" cy="476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2000"/>
              <a:buNone/>
              <a:defRPr sz="2000">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14"/>
          <p:cNvSpPr txBox="1">
            <a:spLocks noGrp="1"/>
          </p:cNvSpPr>
          <p:nvPr>
            <p:ph type="subTitle" idx="1"/>
          </p:nvPr>
        </p:nvSpPr>
        <p:spPr>
          <a:xfrm>
            <a:off x="1905000" y="1184875"/>
            <a:ext cx="5334000" cy="208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400"/>
              <a:buNone/>
              <a:defRPr sz="30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11" name="Google Shape;111;p14"/>
          <p:cNvSpPr txBox="1">
            <a:spLocks noGrp="1"/>
          </p:cNvSpPr>
          <p:nvPr>
            <p:ph type="subTitle" idx="2"/>
          </p:nvPr>
        </p:nvSpPr>
        <p:spPr>
          <a:xfrm>
            <a:off x="2686956" y="4608575"/>
            <a:ext cx="3770100" cy="32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1">
                <a:solidFill>
                  <a:schemeClr val="accent3"/>
                </a:solidFill>
                <a:latin typeface="Share Tech Mono"/>
                <a:ea typeface="Share Tech Mono"/>
                <a:cs typeface="Share Tech Mono"/>
                <a:sym typeface="Share Tech Mono"/>
              </a:defRPr>
            </a:lvl1pPr>
            <a:lvl2pPr lvl="1" algn="ctr" rtl="0">
              <a:lnSpc>
                <a:spcPct val="100000"/>
              </a:lnSpc>
              <a:spcBef>
                <a:spcPts val="0"/>
              </a:spcBef>
              <a:spcAft>
                <a:spcPts val="0"/>
              </a:spcAft>
              <a:buSzPts val="2800"/>
              <a:buNone/>
              <a:defRPr sz="2800" b="1"/>
            </a:lvl2pPr>
            <a:lvl3pPr lvl="2" algn="ctr" rtl="0">
              <a:lnSpc>
                <a:spcPct val="100000"/>
              </a:lnSpc>
              <a:spcBef>
                <a:spcPts val="0"/>
              </a:spcBef>
              <a:spcAft>
                <a:spcPts val="0"/>
              </a:spcAft>
              <a:buSzPts val="2800"/>
              <a:buNone/>
              <a:defRPr sz="2800" b="1"/>
            </a:lvl3pPr>
            <a:lvl4pPr lvl="3" algn="ctr" rtl="0">
              <a:lnSpc>
                <a:spcPct val="100000"/>
              </a:lnSpc>
              <a:spcBef>
                <a:spcPts val="0"/>
              </a:spcBef>
              <a:spcAft>
                <a:spcPts val="0"/>
              </a:spcAft>
              <a:buSzPts val="2800"/>
              <a:buNone/>
              <a:defRPr sz="2800" b="1"/>
            </a:lvl4pPr>
            <a:lvl5pPr lvl="4" algn="ctr" rtl="0">
              <a:lnSpc>
                <a:spcPct val="100000"/>
              </a:lnSpc>
              <a:spcBef>
                <a:spcPts val="0"/>
              </a:spcBef>
              <a:spcAft>
                <a:spcPts val="0"/>
              </a:spcAft>
              <a:buSzPts val="2800"/>
              <a:buNone/>
              <a:defRPr sz="2800" b="1"/>
            </a:lvl5pPr>
            <a:lvl6pPr lvl="5" algn="ctr" rtl="0">
              <a:lnSpc>
                <a:spcPct val="100000"/>
              </a:lnSpc>
              <a:spcBef>
                <a:spcPts val="0"/>
              </a:spcBef>
              <a:spcAft>
                <a:spcPts val="0"/>
              </a:spcAft>
              <a:buSzPts val="2800"/>
              <a:buNone/>
              <a:defRPr sz="2800" b="1"/>
            </a:lvl6pPr>
            <a:lvl7pPr lvl="6" algn="ctr" rtl="0">
              <a:lnSpc>
                <a:spcPct val="100000"/>
              </a:lnSpc>
              <a:spcBef>
                <a:spcPts val="0"/>
              </a:spcBef>
              <a:spcAft>
                <a:spcPts val="0"/>
              </a:spcAft>
              <a:buSzPts val="2800"/>
              <a:buNone/>
              <a:defRPr sz="2800" b="1"/>
            </a:lvl7pPr>
            <a:lvl8pPr lvl="7" algn="ctr" rtl="0">
              <a:lnSpc>
                <a:spcPct val="100000"/>
              </a:lnSpc>
              <a:spcBef>
                <a:spcPts val="0"/>
              </a:spcBef>
              <a:spcAft>
                <a:spcPts val="0"/>
              </a:spcAft>
              <a:buSzPts val="2800"/>
              <a:buNone/>
              <a:defRPr sz="2800" b="1"/>
            </a:lvl8pPr>
            <a:lvl9pPr lvl="8" algn="ctr" rtl="0">
              <a:lnSpc>
                <a:spcPct val="100000"/>
              </a:lnSpc>
              <a:spcBef>
                <a:spcPts val="0"/>
              </a:spcBef>
              <a:spcAft>
                <a:spcPts val="0"/>
              </a:spcAft>
              <a:buSzPts val="2800"/>
              <a:buNone/>
              <a:defRPr sz="2800" b="1"/>
            </a:lvl9pPr>
          </a:lstStyle>
          <a:p>
            <a:endParaRPr/>
          </a:p>
        </p:txBody>
      </p:sp>
      <p:sp>
        <p:nvSpPr>
          <p:cNvPr id="112" name="Google Shape;112;p14"/>
          <p:cNvSpPr txBox="1">
            <a:spLocks noGrp="1"/>
          </p:cNvSpPr>
          <p:nvPr>
            <p:ph type="title" idx="3" hasCustomPrompt="1"/>
          </p:nvPr>
        </p:nvSpPr>
        <p:spPr>
          <a:xfrm>
            <a:off x="2686944" y="215825"/>
            <a:ext cx="3770100" cy="323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380093"/>
              </a:buClr>
              <a:buSzPts val="1400"/>
              <a:buFont typeface="Barlow"/>
              <a:buNone/>
              <a:defRPr sz="1400"/>
            </a:lvl1pPr>
            <a:lvl2pPr lvl="1"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2pPr>
            <a:lvl3pPr lvl="2"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3pPr>
            <a:lvl4pPr lvl="3"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4pPr>
            <a:lvl5pPr lvl="4"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5pPr>
            <a:lvl6pPr lvl="5"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6pPr>
            <a:lvl7pPr lvl="6"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7pPr>
            <a:lvl8pPr lvl="7"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8pPr>
            <a:lvl9pPr lvl="8"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9pPr>
          </a:lstStyle>
          <a:p>
            <a:r>
              <a:t>xx%</a:t>
            </a:r>
          </a:p>
        </p:txBody>
      </p:sp>
      <p:sp>
        <p:nvSpPr>
          <p:cNvPr id="113" name="Google Shape;113;p14"/>
          <p:cNvSpPr/>
          <p:nvPr/>
        </p:nvSpPr>
        <p:spPr>
          <a:xfrm>
            <a:off x="0" y="3522275"/>
            <a:ext cx="9144000" cy="16212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flipH="1">
            <a:off x="874612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flipH="1">
            <a:off x="26017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14"/>
          <p:cNvGrpSpPr/>
          <p:nvPr/>
        </p:nvGrpSpPr>
        <p:grpSpPr>
          <a:xfrm>
            <a:off x="8322625" y="10"/>
            <a:ext cx="216300" cy="965800"/>
            <a:chOff x="4664716" y="3950185"/>
            <a:chExt cx="216300" cy="965800"/>
          </a:xfrm>
        </p:grpSpPr>
        <p:sp>
          <p:nvSpPr>
            <p:cNvPr id="117" name="Google Shape;117;p14"/>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14"/>
          <p:cNvGrpSpPr/>
          <p:nvPr/>
        </p:nvGrpSpPr>
        <p:grpSpPr>
          <a:xfrm>
            <a:off x="605075" y="2634885"/>
            <a:ext cx="216300" cy="965800"/>
            <a:chOff x="4664716" y="3950185"/>
            <a:chExt cx="216300" cy="965800"/>
          </a:xfrm>
        </p:grpSpPr>
        <p:sp>
          <p:nvSpPr>
            <p:cNvPr id="120" name="Google Shape;120;p14"/>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711400" y="2059460"/>
            <a:ext cx="3860700" cy="14949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24" name="Google Shape;124;p15"/>
          <p:cNvSpPr txBox="1">
            <a:spLocks noGrp="1"/>
          </p:cNvSpPr>
          <p:nvPr>
            <p:ph type="title" idx="2" hasCustomPrompt="1"/>
          </p:nvPr>
        </p:nvSpPr>
        <p:spPr>
          <a:xfrm>
            <a:off x="711400" y="901319"/>
            <a:ext cx="1297500" cy="1298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2000"/>
              <a:buNone/>
              <a:defRPr sz="69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25" name="Google Shape;125;p15"/>
          <p:cNvSpPr txBox="1">
            <a:spLocks noGrp="1"/>
          </p:cNvSpPr>
          <p:nvPr>
            <p:ph type="subTitle" idx="1"/>
          </p:nvPr>
        </p:nvSpPr>
        <p:spPr>
          <a:xfrm>
            <a:off x="711400" y="3454992"/>
            <a:ext cx="2451600" cy="6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17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26" name="Google Shape;126;p15"/>
          <p:cNvSpPr txBox="1">
            <a:spLocks noGrp="1"/>
          </p:cNvSpPr>
          <p:nvPr>
            <p:ph type="subTitle" idx="3"/>
          </p:nvPr>
        </p:nvSpPr>
        <p:spPr>
          <a:xfrm>
            <a:off x="713231" y="4608575"/>
            <a:ext cx="3770100" cy="323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SzPts val="2800"/>
              <a:buNone/>
              <a:defRPr sz="2800" b="1"/>
            </a:lvl2pPr>
            <a:lvl3pPr lvl="2" algn="ctr" rtl="0">
              <a:lnSpc>
                <a:spcPct val="100000"/>
              </a:lnSpc>
              <a:spcBef>
                <a:spcPts val="0"/>
              </a:spcBef>
              <a:spcAft>
                <a:spcPts val="0"/>
              </a:spcAft>
              <a:buSzPts val="2800"/>
              <a:buNone/>
              <a:defRPr sz="2800" b="1"/>
            </a:lvl3pPr>
            <a:lvl4pPr lvl="3" algn="ctr" rtl="0">
              <a:lnSpc>
                <a:spcPct val="100000"/>
              </a:lnSpc>
              <a:spcBef>
                <a:spcPts val="0"/>
              </a:spcBef>
              <a:spcAft>
                <a:spcPts val="0"/>
              </a:spcAft>
              <a:buSzPts val="2800"/>
              <a:buNone/>
              <a:defRPr sz="2800" b="1"/>
            </a:lvl4pPr>
            <a:lvl5pPr lvl="4" algn="ctr" rtl="0">
              <a:lnSpc>
                <a:spcPct val="100000"/>
              </a:lnSpc>
              <a:spcBef>
                <a:spcPts val="0"/>
              </a:spcBef>
              <a:spcAft>
                <a:spcPts val="0"/>
              </a:spcAft>
              <a:buSzPts val="2800"/>
              <a:buNone/>
              <a:defRPr sz="2800" b="1"/>
            </a:lvl5pPr>
            <a:lvl6pPr lvl="5" algn="ctr" rtl="0">
              <a:lnSpc>
                <a:spcPct val="100000"/>
              </a:lnSpc>
              <a:spcBef>
                <a:spcPts val="0"/>
              </a:spcBef>
              <a:spcAft>
                <a:spcPts val="0"/>
              </a:spcAft>
              <a:buSzPts val="2800"/>
              <a:buNone/>
              <a:defRPr sz="2800" b="1"/>
            </a:lvl6pPr>
            <a:lvl7pPr lvl="6" algn="ctr" rtl="0">
              <a:lnSpc>
                <a:spcPct val="100000"/>
              </a:lnSpc>
              <a:spcBef>
                <a:spcPts val="0"/>
              </a:spcBef>
              <a:spcAft>
                <a:spcPts val="0"/>
              </a:spcAft>
              <a:buSzPts val="2800"/>
              <a:buNone/>
              <a:defRPr sz="2800" b="1"/>
            </a:lvl7pPr>
            <a:lvl8pPr lvl="7" algn="ctr" rtl="0">
              <a:lnSpc>
                <a:spcPct val="100000"/>
              </a:lnSpc>
              <a:spcBef>
                <a:spcPts val="0"/>
              </a:spcBef>
              <a:spcAft>
                <a:spcPts val="0"/>
              </a:spcAft>
              <a:buSzPts val="2800"/>
              <a:buNone/>
              <a:defRPr sz="2800" b="1"/>
            </a:lvl8pPr>
            <a:lvl9pPr lvl="8" algn="ctr" rtl="0">
              <a:lnSpc>
                <a:spcPct val="100000"/>
              </a:lnSpc>
              <a:spcBef>
                <a:spcPts val="0"/>
              </a:spcBef>
              <a:spcAft>
                <a:spcPts val="0"/>
              </a:spcAft>
              <a:buSzPts val="2800"/>
              <a:buNone/>
              <a:defRPr sz="2800" b="1"/>
            </a:lvl9pPr>
          </a:lstStyle>
          <a:p>
            <a:endParaRPr/>
          </a:p>
        </p:txBody>
      </p:sp>
      <p:sp>
        <p:nvSpPr>
          <p:cNvPr id="127" name="Google Shape;127;p15"/>
          <p:cNvSpPr txBox="1">
            <a:spLocks noGrp="1"/>
          </p:cNvSpPr>
          <p:nvPr>
            <p:ph type="title" idx="4" hasCustomPrompt="1"/>
          </p:nvPr>
        </p:nvSpPr>
        <p:spPr>
          <a:xfrm>
            <a:off x="713219" y="215825"/>
            <a:ext cx="3770100" cy="323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80093"/>
              </a:buClr>
              <a:buSzPts val="1400"/>
              <a:buFont typeface="Barlow"/>
              <a:buNone/>
              <a:defRPr sz="1400"/>
            </a:lvl1pPr>
            <a:lvl2pPr lvl="1"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2pPr>
            <a:lvl3pPr lvl="2"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3pPr>
            <a:lvl4pPr lvl="3"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4pPr>
            <a:lvl5pPr lvl="4"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5pPr>
            <a:lvl6pPr lvl="5"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6pPr>
            <a:lvl7pPr lvl="6"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7pPr>
            <a:lvl8pPr lvl="7"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8pPr>
            <a:lvl9pPr lvl="8"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9pPr>
          </a:lstStyle>
          <a:p>
            <a:r>
              <a:t>xx%</a:t>
            </a:r>
          </a:p>
        </p:txBody>
      </p:sp>
      <p:sp>
        <p:nvSpPr>
          <p:cNvPr id="128" name="Google Shape;128;p15"/>
          <p:cNvSpPr/>
          <p:nvPr/>
        </p:nvSpPr>
        <p:spPr>
          <a:xfrm flipH="1">
            <a:off x="5115875" y="-17850"/>
            <a:ext cx="4061100" cy="5179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5"/>
          <p:cNvGrpSpPr/>
          <p:nvPr/>
        </p:nvGrpSpPr>
        <p:grpSpPr>
          <a:xfrm flipH="1">
            <a:off x="8643246" y="56610"/>
            <a:ext cx="216300" cy="965800"/>
            <a:chOff x="4664716" y="3950185"/>
            <a:chExt cx="216300" cy="965800"/>
          </a:xfrm>
        </p:grpSpPr>
        <p:sp>
          <p:nvSpPr>
            <p:cNvPr id="130" name="Google Shape;130;p15"/>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5_1">
    <p:spTree>
      <p:nvGrpSpPr>
        <p:cNvPr id="1" name="Shape 132"/>
        <p:cNvGrpSpPr/>
        <p:nvPr/>
      </p:nvGrpSpPr>
      <p:grpSpPr>
        <a:xfrm>
          <a:off x="0" y="0"/>
          <a:ext cx="0" cy="0"/>
          <a:chOff x="0" y="0"/>
          <a:chExt cx="0" cy="0"/>
        </a:xfrm>
      </p:grpSpPr>
      <p:sp>
        <p:nvSpPr>
          <p:cNvPr id="133" name="Google Shape;133;p16"/>
          <p:cNvSpPr/>
          <p:nvPr/>
        </p:nvSpPr>
        <p:spPr>
          <a:xfrm flipH="1">
            <a:off x="5115875" y="-17850"/>
            <a:ext cx="4061100" cy="5179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a:off x="87461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txBox="1">
            <a:spLocks noGrp="1"/>
          </p:cNvSpPr>
          <p:nvPr>
            <p:ph type="title"/>
          </p:nvPr>
        </p:nvSpPr>
        <p:spPr>
          <a:xfrm>
            <a:off x="713225" y="830325"/>
            <a:ext cx="3858900" cy="14949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5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6" name="Google Shape;136;p16"/>
          <p:cNvSpPr txBox="1">
            <a:spLocks noGrp="1"/>
          </p:cNvSpPr>
          <p:nvPr>
            <p:ph type="title" idx="2" hasCustomPrompt="1"/>
          </p:nvPr>
        </p:nvSpPr>
        <p:spPr>
          <a:xfrm>
            <a:off x="713225" y="3014775"/>
            <a:ext cx="1297500" cy="12984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12000"/>
              <a:buNone/>
              <a:defRPr sz="8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37" name="Google Shape;137;p16"/>
          <p:cNvSpPr txBox="1">
            <a:spLocks noGrp="1"/>
          </p:cNvSpPr>
          <p:nvPr>
            <p:ph type="subTitle" idx="1"/>
          </p:nvPr>
        </p:nvSpPr>
        <p:spPr>
          <a:xfrm>
            <a:off x="713225" y="2380200"/>
            <a:ext cx="2457900" cy="57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17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8" name="Google Shape;138;p16"/>
          <p:cNvSpPr txBox="1">
            <a:spLocks noGrp="1"/>
          </p:cNvSpPr>
          <p:nvPr>
            <p:ph type="subTitle" idx="3"/>
          </p:nvPr>
        </p:nvSpPr>
        <p:spPr>
          <a:xfrm>
            <a:off x="4660687" y="4608575"/>
            <a:ext cx="3770100" cy="323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SzPts val="2800"/>
              <a:buNone/>
              <a:defRPr sz="2800" b="1"/>
            </a:lvl2pPr>
            <a:lvl3pPr lvl="2" algn="ctr" rtl="0">
              <a:lnSpc>
                <a:spcPct val="100000"/>
              </a:lnSpc>
              <a:spcBef>
                <a:spcPts val="0"/>
              </a:spcBef>
              <a:spcAft>
                <a:spcPts val="0"/>
              </a:spcAft>
              <a:buSzPts val="2800"/>
              <a:buNone/>
              <a:defRPr sz="2800" b="1"/>
            </a:lvl3pPr>
            <a:lvl4pPr lvl="3" algn="ctr" rtl="0">
              <a:lnSpc>
                <a:spcPct val="100000"/>
              </a:lnSpc>
              <a:spcBef>
                <a:spcPts val="0"/>
              </a:spcBef>
              <a:spcAft>
                <a:spcPts val="0"/>
              </a:spcAft>
              <a:buSzPts val="2800"/>
              <a:buNone/>
              <a:defRPr sz="2800" b="1"/>
            </a:lvl4pPr>
            <a:lvl5pPr lvl="4" algn="ctr" rtl="0">
              <a:lnSpc>
                <a:spcPct val="100000"/>
              </a:lnSpc>
              <a:spcBef>
                <a:spcPts val="0"/>
              </a:spcBef>
              <a:spcAft>
                <a:spcPts val="0"/>
              </a:spcAft>
              <a:buSzPts val="2800"/>
              <a:buNone/>
              <a:defRPr sz="2800" b="1"/>
            </a:lvl5pPr>
            <a:lvl6pPr lvl="5" algn="ctr" rtl="0">
              <a:lnSpc>
                <a:spcPct val="100000"/>
              </a:lnSpc>
              <a:spcBef>
                <a:spcPts val="0"/>
              </a:spcBef>
              <a:spcAft>
                <a:spcPts val="0"/>
              </a:spcAft>
              <a:buSzPts val="2800"/>
              <a:buNone/>
              <a:defRPr sz="2800" b="1"/>
            </a:lvl6pPr>
            <a:lvl7pPr lvl="6" algn="ctr" rtl="0">
              <a:lnSpc>
                <a:spcPct val="100000"/>
              </a:lnSpc>
              <a:spcBef>
                <a:spcPts val="0"/>
              </a:spcBef>
              <a:spcAft>
                <a:spcPts val="0"/>
              </a:spcAft>
              <a:buSzPts val="2800"/>
              <a:buNone/>
              <a:defRPr sz="2800" b="1"/>
            </a:lvl7pPr>
            <a:lvl8pPr lvl="7" algn="ctr" rtl="0">
              <a:lnSpc>
                <a:spcPct val="100000"/>
              </a:lnSpc>
              <a:spcBef>
                <a:spcPts val="0"/>
              </a:spcBef>
              <a:spcAft>
                <a:spcPts val="0"/>
              </a:spcAft>
              <a:buSzPts val="2800"/>
              <a:buNone/>
              <a:defRPr sz="2800" b="1"/>
            </a:lvl8pPr>
            <a:lvl9pPr lvl="8" algn="ctr" rtl="0">
              <a:lnSpc>
                <a:spcPct val="100000"/>
              </a:lnSpc>
              <a:spcBef>
                <a:spcPts val="0"/>
              </a:spcBef>
              <a:spcAft>
                <a:spcPts val="0"/>
              </a:spcAft>
              <a:buSzPts val="2800"/>
              <a:buNone/>
              <a:defRPr sz="2800" b="1"/>
            </a:lvl9pPr>
          </a:lstStyle>
          <a:p>
            <a:endParaRPr/>
          </a:p>
        </p:txBody>
      </p:sp>
      <p:sp>
        <p:nvSpPr>
          <p:cNvPr id="139" name="Google Shape;139;p16"/>
          <p:cNvSpPr txBox="1">
            <a:spLocks noGrp="1"/>
          </p:cNvSpPr>
          <p:nvPr>
            <p:ph type="title" idx="4" hasCustomPrompt="1"/>
          </p:nvPr>
        </p:nvSpPr>
        <p:spPr>
          <a:xfrm>
            <a:off x="713225" y="215825"/>
            <a:ext cx="3770100" cy="323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80093"/>
              </a:buClr>
              <a:buSzPts val="1400"/>
              <a:buFont typeface="Barlow"/>
              <a:buNone/>
              <a:defRPr sz="1400"/>
            </a:lvl1pPr>
            <a:lvl2pPr lvl="1"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2pPr>
            <a:lvl3pPr lvl="2"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3pPr>
            <a:lvl4pPr lvl="3"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4pPr>
            <a:lvl5pPr lvl="4"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5pPr>
            <a:lvl6pPr lvl="5"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6pPr>
            <a:lvl7pPr lvl="6"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7pPr>
            <a:lvl8pPr lvl="7"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8pPr>
            <a:lvl9pPr lvl="8"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9pPr>
          </a:lstStyle>
          <a:p>
            <a:r>
              <a:t>xx%</a:t>
            </a:r>
          </a:p>
        </p:txBody>
      </p:sp>
      <p:sp>
        <p:nvSpPr>
          <p:cNvPr id="140" name="Google Shape;140;p16"/>
          <p:cNvSpPr/>
          <p:nvPr/>
        </p:nvSpPr>
        <p:spPr>
          <a:xfrm>
            <a:off x="26017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CUSTOM_5_1_1">
    <p:spTree>
      <p:nvGrpSpPr>
        <p:cNvPr id="1" name="Shape 141"/>
        <p:cNvGrpSpPr/>
        <p:nvPr/>
      </p:nvGrpSpPr>
      <p:grpSpPr>
        <a:xfrm>
          <a:off x="0" y="0"/>
          <a:ext cx="0" cy="0"/>
          <a:chOff x="0" y="0"/>
          <a:chExt cx="0" cy="0"/>
        </a:xfrm>
      </p:grpSpPr>
      <p:sp>
        <p:nvSpPr>
          <p:cNvPr id="142" name="Google Shape;142;p17"/>
          <p:cNvSpPr txBox="1">
            <a:spLocks noGrp="1"/>
          </p:cNvSpPr>
          <p:nvPr>
            <p:ph type="title"/>
          </p:nvPr>
        </p:nvSpPr>
        <p:spPr>
          <a:xfrm>
            <a:off x="4924825" y="2264850"/>
            <a:ext cx="3241800" cy="9936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62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3" name="Google Shape;143;p17"/>
          <p:cNvSpPr txBox="1">
            <a:spLocks noGrp="1"/>
          </p:cNvSpPr>
          <p:nvPr>
            <p:ph type="title" idx="2" hasCustomPrompt="1"/>
          </p:nvPr>
        </p:nvSpPr>
        <p:spPr>
          <a:xfrm>
            <a:off x="5896575" y="1024530"/>
            <a:ext cx="1298400" cy="1298400"/>
          </a:xfrm>
          <a:prstGeom prst="rect">
            <a:avLst/>
          </a:prstGeom>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2000"/>
              <a:buNone/>
              <a:defRPr sz="69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4" name="Google Shape;144;p17"/>
          <p:cNvSpPr txBox="1">
            <a:spLocks noGrp="1"/>
          </p:cNvSpPr>
          <p:nvPr>
            <p:ph type="subTitle" idx="1"/>
          </p:nvPr>
        </p:nvSpPr>
        <p:spPr>
          <a:xfrm>
            <a:off x="4924875" y="3447250"/>
            <a:ext cx="3241800" cy="7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700"/>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5" name="Google Shape;145;p17"/>
          <p:cNvSpPr txBox="1">
            <a:spLocks noGrp="1"/>
          </p:cNvSpPr>
          <p:nvPr>
            <p:ph type="title" idx="3" hasCustomPrompt="1"/>
          </p:nvPr>
        </p:nvSpPr>
        <p:spPr>
          <a:xfrm>
            <a:off x="4660675" y="215825"/>
            <a:ext cx="3770100" cy="323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380093"/>
              </a:buClr>
              <a:buSzPts val="1400"/>
              <a:buFont typeface="Barlow"/>
              <a:buNone/>
              <a:defRPr sz="1400"/>
            </a:lvl1pPr>
            <a:lvl2pPr lvl="1"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2pPr>
            <a:lvl3pPr lvl="2"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3pPr>
            <a:lvl4pPr lvl="3"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4pPr>
            <a:lvl5pPr lvl="4"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5pPr>
            <a:lvl6pPr lvl="5"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6pPr>
            <a:lvl7pPr lvl="6"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7pPr>
            <a:lvl8pPr lvl="7"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8pPr>
            <a:lvl9pPr lvl="8"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9pPr>
          </a:lstStyle>
          <a:p>
            <a:r>
              <a:t>xx%</a:t>
            </a:r>
          </a:p>
        </p:txBody>
      </p:sp>
      <p:sp>
        <p:nvSpPr>
          <p:cNvPr id="146" name="Google Shape;146;p17"/>
          <p:cNvSpPr txBox="1">
            <a:spLocks noGrp="1"/>
          </p:cNvSpPr>
          <p:nvPr>
            <p:ph type="subTitle" idx="4"/>
          </p:nvPr>
        </p:nvSpPr>
        <p:spPr>
          <a:xfrm>
            <a:off x="4660675" y="4608575"/>
            <a:ext cx="3770100" cy="32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SzPts val="2800"/>
              <a:buNone/>
              <a:defRPr sz="2800" b="1"/>
            </a:lvl2pPr>
            <a:lvl3pPr lvl="2" algn="ctr" rtl="0">
              <a:lnSpc>
                <a:spcPct val="100000"/>
              </a:lnSpc>
              <a:spcBef>
                <a:spcPts val="0"/>
              </a:spcBef>
              <a:spcAft>
                <a:spcPts val="0"/>
              </a:spcAft>
              <a:buSzPts val="2800"/>
              <a:buNone/>
              <a:defRPr sz="2800" b="1"/>
            </a:lvl3pPr>
            <a:lvl4pPr lvl="3" algn="ctr" rtl="0">
              <a:lnSpc>
                <a:spcPct val="100000"/>
              </a:lnSpc>
              <a:spcBef>
                <a:spcPts val="0"/>
              </a:spcBef>
              <a:spcAft>
                <a:spcPts val="0"/>
              </a:spcAft>
              <a:buSzPts val="2800"/>
              <a:buNone/>
              <a:defRPr sz="2800" b="1"/>
            </a:lvl4pPr>
            <a:lvl5pPr lvl="4" algn="ctr" rtl="0">
              <a:lnSpc>
                <a:spcPct val="100000"/>
              </a:lnSpc>
              <a:spcBef>
                <a:spcPts val="0"/>
              </a:spcBef>
              <a:spcAft>
                <a:spcPts val="0"/>
              </a:spcAft>
              <a:buSzPts val="2800"/>
              <a:buNone/>
              <a:defRPr sz="2800" b="1"/>
            </a:lvl5pPr>
            <a:lvl6pPr lvl="5" algn="ctr" rtl="0">
              <a:lnSpc>
                <a:spcPct val="100000"/>
              </a:lnSpc>
              <a:spcBef>
                <a:spcPts val="0"/>
              </a:spcBef>
              <a:spcAft>
                <a:spcPts val="0"/>
              </a:spcAft>
              <a:buSzPts val="2800"/>
              <a:buNone/>
              <a:defRPr sz="2800" b="1"/>
            </a:lvl6pPr>
            <a:lvl7pPr lvl="6" algn="ctr" rtl="0">
              <a:lnSpc>
                <a:spcPct val="100000"/>
              </a:lnSpc>
              <a:spcBef>
                <a:spcPts val="0"/>
              </a:spcBef>
              <a:spcAft>
                <a:spcPts val="0"/>
              </a:spcAft>
              <a:buSzPts val="2800"/>
              <a:buNone/>
              <a:defRPr sz="2800" b="1"/>
            </a:lvl7pPr>
            <a:lvl8pPr lvl="7" algn="ctr" rtl="0">
              <a:lnSpc>
                <a:spcPct val="100000"/>
              </a:lnSpc>
              <a:spcBef>
                <a:spcPts val="0"/>
              </a:spcBef>
              <a:spcAft>
                <a:spcPts val="0"/>
              </a:spcAft>
              <a:buSzPts val="2800"/>
              <a:buNone/>
              <a:defRPr sz="2800" b="1"/>
            </a:lvl8pPr>
            <a:lvl9pPr lvl="8" algn="ctr" rtl="0">
              <a:lnSpc>
                <a:spcPct val="100000"/>
              </a:lnSpc>
              <a:spcBef>
                <a:spcPts val="0"/>
              </a:spcBef>
              <a:spcAft>
                <a:spcPts val="0"/>
              </a:spcAft>
              <a:buSzPts val="2800"/>
              <a:buNone/>
              <a:defRPr sz="2800" b="1"/>
            </a:lvl9pPr>
          </a:lstStyle>
          <a:p>
            <a:endParaRPr/>
          </a:p>
        </p:txBody>
      </p:sp>
      <p:sp>
        <p:nvSpPr>
          <p:cNvPr id="147" name="Google Shape;147;p17"/>
          <p:cNvSpPr/>
          <p:nvPr/>
        </p:nvSpPr>
        <p:spPr>
          <a:xfrm>
            <a:off x="-41325" y="-54300"/>
            <a:ext cx="4028100" cy="5252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26017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flipH="1">
            <a:off x="2598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a:off x="87461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17"/>
          <p:cNvGrpSpPr/>
          <p:nvPr/>
        </p:nvGrpSpPr>
        <p:grpSpPr>
          <a:xfrm>
            <a:off x="8529829" y="3750385"/>
            <a:ext cx="216300" cy="965800"/>
            <a:chOff x="-3711584" y="4450360"/>
            <a:chExt cx="216300" cy="965800"/>
          </a:xfrm>
        </p:grpSpPr>
        <p:sp>
          <p:nvSpPr>
            <p:cNvPr id="152" name="Google Shape;152;p17"/>
            <p:cNvSpPr/>
            <p:nvPr/>
          </p:nvSpPr>
          <p:spPr>
            <a:xfrm rot="-5400000">
              <a:off x="-3711584" y="5199860"/>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3638048" y="4450360"/>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54"/>
        <p:cNvGrpSpPr/>
        <p:nvPr/>
      </p:nvGrpSpPr>
      <p:grpSpPr>
        <a:xfrm>
          <a:off x="0" y="0"/>
          <a:ext cx="0" cy="0"/>
          <a:chOff x="0" y="0"/>
          <a:chExt cx="0" cy="0"/>
        </a:xfrm>
      </p:grpSpPr>
      <p:sp>
        <p:nvSpPr>
          <p:cNvPr id="155" name="Google Shape;155;p18"/>
          <p:cNvSpPr txBox="1">
            <a:spLocks noGrp="1"/>
          </p:cNvSpPr>
          <p:nvPr>
            <p:ph type="subTitle" idx="1"/>
          </p:nvPr>
        </p:nvSpPr>
        <p:spPr>
          <a:xfrm>
            <a:off x="1961863" y="1443275"/>
            <a:ext cx="5220300" cy="28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7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56" name="Google Shape;156;p18"/>
          <p:cNvSpPr txBox="1">
            <a:spLocks noGrp="1"/>
          </p:cNvSpPr>
          <p:nvPr>
            <p:ph type="title" hasCustomPrompt="1"/>
          </p:nvPr>
        </p:nvSpPr>
        <p:spPr>
          <a:xfrm>
            <a:off x="1961900" y="636775"/>
            <a:ext cx="5220300" cy="771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60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r>
              <a:t>xx%</a:t>
            </a:r>
          </a:p>
        </p:txBody>
      </p:sp>
      <p:sp>
        <p:nvSpPr>
          <p:cNvPr id="157" name="Google Shape;157;p18"/>
          <p:cNvSpPr txBox="1">
            <a:spLocks noGrp="1"/>
          </p:cNvSpPr>
          <p:nvPr>
            <p:ph type="subTitle" idx="2"/>
          </p:nvPr>
        </p:nvSpPr>
        <p:spPr>
          <a:xfrm>
            <a:off x="1961863" y="4300225"/>
            <a:ext cx="5220300" cy="28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7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58" name="Google Shape;158;p18"/>
          <p:cNvSpPr txBox="1">
            <a:spLocks noGrp="1"/>
          </p:cNvSpPr>
          <p:nvPr>
            <p:ph type="subTitle" idx="3"/>
          </p:nvPr>
        </p:nvSpPr>
        <p:spPr>
          <a:xfrm>
            <a:off x="1961863" y="2871748"/>
            <a:ext cx="5220300" cy="28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7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59" name="Google Shape;159;p18"/>
          <p:cNvSpPr txBox="1">
            <a:spLocks noGrp="1"/>
          </p:cNvSpPr>
          <p:nvPr>
            <p:ph type="title" idx="4" hasCustomPrompt="1"/>
          </p:nvPr>
        </p:nvSpPr>
        <p:spPr>
          <a:xfrm>
            <a:off x="1961900" y="3460028"/>
            <a:ext cx="5220300" cy="771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60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r>
              <a:t>xx%</a:t>
            </a:r>
          </a:p>
        </p:txBody>
      </p:sp>
      <p:sp>
        <p:nvSpPr>
          <p:cNvPr id="160" name="Google Shape;160;p18"/>
          <p:cNvSpPr txBox="1">
            <a:spLocks noGrp="1"/>
          </p:cNvSpPr>
          <p:nvPr>
            <p:ph type="title" idx="5" hasCustomPrompt="1"/>
          </p:nvPr>
        </p:nvSpPr>
        <p:spPr>
          <a:xfrm>
            <a:off x="1961900" y="2048402"/>
            <a:ext cx="5220300" cy="771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60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61"/>
        <p:cNvGrpSpPr/>
        <p:nvPr/>
      </p:nvGrpSpPr>
      <p:grpSpPr>
        <a:xfrm>
          <a:off x="0" y="0"/>
          <a:ext cx="0" cy="0"/>
          <a:chOff x="0" y="0"/>
          <a:chExt cx="0" cy="0"/>
        </a:xfrm>
      </p:grpSpPr>
      <p:sp>
        <p:nvSpPr>
          <p:cNvPr id="162" name="Google Shape;162;p19"/>
          <p:cNvSpPr txBox="1">
            <a:spLocks noGrp="1"/>
          </p:cNvSpPr>
          <p:nvPr>
            <p:ph type="title" hasCustomPrompt="1"/>
          </p:nvPr>
        </p:nvSpPr>
        <p:spPr>
          <a:xfrm>
            <a:off x="4040047" y="2326525"/>
            <a:ext cx="1064100" cy="1064100"/>
          </a:xfrm>
          <a:prstGeom prst="rect">
            <a:avLst/>
          </a:prstGeom>
          <a:solidFill>
            <a:schemeClr val="accent6"/>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3"/>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163" name="Google Shape;163;p19"/>
          <p:cNvSpPr txBox="1">
            <a:spLocks noGrp="1"/>
          </p:cNvSpPr>
          <p:nvPr>
            <p:ph type="title" idx="2" hasCustomPrompt="1"/>
          </p:nvPr>
        </p:nvSpPr>
        <p:spPr>
          <a:xfrm>
            <a:off x="6725793" y="2326575"/>
            <a:ext cx="1060800" cy="10641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3"/>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164" name="Google Shape;164;p19"/>
          <p:cNvSpPr txBox="1">
            <a:spLocks noGrp="1"/>
          </p:cNvSpPr>
          <p:nvPr>
            <p:ph type="title" idx="3" hasCustomPrompt="1"/>
          </p:nvPr>
        </p:nvSpPr>
        <p:spPr>
          <a:xfrm>
            <a:off x="1352800" y="2326575"/>
            <a:ext cx="1064100" cy="1064100"/>
          </a:xfrm>
          <a:prstGeom prst="rect">
            <a:avLst/>
          </a:prstGeom>
          <a:solidFill>
            <a:schemeClr val="accent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3"/>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165" name="Google Shape;165;p19"/>
          <p:cNvSpPr txBox="1">
            <a:spLocks noGrp="1"/>
          </p:cNvSpPr>
          <p:nvPr>
            <p:ph type="subTitle" idx="1"/>
          </p:nvPr>
        </p:nvSpPr>
        <p:spPr>
          <a:xfrm>
            <a:off x="3397597" y="1453476"/>
            <a:ext cx="2349000" cy="47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Share Tech Mono"/>
              <a:buNone/>
              <a:defRPr sz="20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9pPr>
          </a:lstStyle>
          <a:p>
            <a:endParaRPr/>
          </a:p>
        </p:txBody>
      </p:sp>
      <p:sp>
        <p:nvSpPr>
          <p:cNvPr id="166" name="Google Shape;166;p19"/>
          <p:cNvSpPr txBox="1">
            <a:spLocks noGrp="1"/>
          </p:cNvSpPr>
          <p:nvPr>
            <p:ph type="subTitle" idx="4"/>
          </p:nvPr>
        </p:nvSpPr>
        <p:spPr>
          <a:xfrm>
            <a:off x="3397597" y="3933575"/>
            <a:ext cx="23490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19"/>
          <p:cNvSpPr txBox="1">
            <a:spLocks noGrp="1"/>
          </p:cNvSpPr>
          <p:nvPr>
            <p:ph type="subTitle" idx="5"/>
          </p:nvPr>
        </p:nvSpPr>
        <p:spPr>
          <a:xfrm>
            <a:off x="710350" y="1453476"/>
            <a:ext cx="2349000" cy="47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Share Tech Mono"/>
              <a:buNone/>
              <a:defRPr sz="20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9pPr>
          </a:lstStyle>
          <a:p>
            <a:endParaRPr/>
          </a:p>
        </p:txBody>
      </p:sp>
      <p:sp>
        <p:nvSpPr>
          <p:cNvPr id="168" name="Google Shape;168;p19"/>
          <p:cNvSpPr txBox="1">
            <a:spLocks noGrp="1"/>
          </p:cNvSpPr>
          <p:nvPr>
            <p:ph type="subTitle" idx="6"/>
          </p:nvPr>
        </p:nvSpPr>
        <p:spPr>
          <a:xfrm>
            <a:off x="710350" y="3933575"/>
            <a:ext cx="23490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19"/>
          <p:cNvSpPr txBox="1">
            <a:spLocks noGrp="1"/>
          </p:cNvSpPr>
          <p:nvPr>
            <p:ph type="subTitle" idx="7"/>
          </p:nvPr>
        </p:nvSpPr>
        <p:spPr>
          <a:xfrm>
            <a:off x="6084843" y="1453476"/>
            <a:ext cx="2349000" cy="47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Share Tech Mono"/>
              <a:buNone/>
              <a:defRPr sz="20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200"/>
              <a:buFont typeface="Share Tech Mono"/>
              <a:buNone/>
              <a:defRPr sz="2200">
                <a:solidFill>
                  <a:schemeClr val="dk1"/>
                </a:solidFill>
                <a:latin typeface="Share Tech Mono"/>
                <a:ea typeface="Share Tech Mono"/>
                <a:cs typeface="Share Tech Mono"/>
                <a:sym typeface="Share Tech Mono"/>
              </a:defRPr>
            </a:lvl9pPr>
          </a:lstStyle>
          <a:p>
            <a:endParaRPr/>
          </a:p>
        </p:txBody>
      </p:sp>
      <p:sp>
        <p:nvSpPr>
          <p:cNvPr id="170" name="Google Shape;170;p19"/>
          <p:cNvSpPr txBox="1">
            <a:spLocks noGrp="1"/>
          </p:cNvSpPr>
          <p:nvPr>
            <p:ph type="subTitle" idx="8"/>
          </p:nvPr>
        </p:nvSpPr>
        <p:spPr>
          <a:xfrm>
            <a:off x="6084843" y="3933575"/>
            <a:ext cx="23490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19"/>
          <p:cNvSpPr txBox="1">
            <a:spLocks noGrp="1"/>
          </p:cNvSpPr>
          <p:nvPr>
            <p:ph type="title" idx="9"/>
          </p:nvPr>
        </p:nvSpPr>
        <p:spPr>
          <a:xfrm>
            <a:off x="713225" y="539500"/>
            <a:ext cx="7717500" cy="53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Font typeface="Share Tech Mono"/>
              <a:buNone/>
              <a:defRPr sz="3000" b="1">
                <a:solidFill>
                  <a:schemeClr val="accent6"/>
                </a:solidFill>
                <a:latin typeface="Share Tech Mono"/>
                <a:ea typeface="Share Tech Mono"/>
                <a:cs typeface="Share Tech Mono"/>
                <a:sym typeface="Share Tech Mono"/>
              </a:defRPr>
            </a:lvl1pPr>
            <a:lvl2pPr lvl="1" rtl="0">
              <a:spcBef>
                <a:spcPts val="0"/>
              </a:spcBef>
              <a:spcAft>
                <a:spcPts val="0"/>
              </a:spcAft>
              <a:buClr>
                <a:schemeClr val="accent6"/>
              </a:buClr>
              <a:buSzPts val="2800"/>
              <a:buNone/>
              <a:defRPr sz="2800" b="1">
                <a:solidFill>
                  <a:schemeClr val="accent6"/>
                </a:solidFill>
              </a:defRPr>
            </a:lvl2pPr>
            <a:lvl3pPr lvl="2" rtl="0">
              <a:spcBef>
                <a:spcPts val="0"/>
              </a:spcBef>
              <a:spcAft>
                <a:spcPts val="0"/>
              </a:spcAft>
              <a:buClr>
                <a:schemeClr val="accent6"/>
              </a:buClr>
              <a:buSzPts val="2800"/>
              <a:buNone/>
              <a:defRPr sz="2800" b="1">
                <a:solidFill>
                  <a:schemeClr val="accent6"/>
                </a:solidFill>
              </a:defRPr>
            </a:lvl3pPr>
            <a:lvl4pPr lvl="3" rtl="0">
              <a:spcBef>
                <a:spcPts val="0"/>
              </a:spcBef>
              <a:spcAft>
                <a:spcPts val="0"/>
              </a:spcAft>
              <a:buClr>
                <a:schemeClr val="accent6"/>
              </a:buClr>
              <a:buSzPts val="2800"/>
              <a:buNone/>
              <a:defRPr sz="2800" b="1">
                <a:solidFill>
                  <a:schemeClr val="accent6"/>
                </a:solidFill>
              </a:defRPr>
            </a:lvl4pPr>
            <a:lvl5pPr lvl="4" rtl="0">
              <a:spcBef>
                <a:spcPts val="0"/>
              </a:spcBef>
              <a:spcAft>
                <a:spcPts val="0"/>
              </a:spcAft>
              <a:buClr>
                <a:schemeClr val="accent6"/>
              </a:buClr>
              <a:buSzPts val="2800"/>
              <a:buNone/>
              <a:defRPr sz="2800" b="1">
                <a:solidFill>
                  <a:schemeClr val="accent6"/>
                </a:solidFill>
              </a:defRPr>
            </a:lvl5pPr>
            <a:lvl6pPr lvl="5" rtl="0">
              <a:spcBef>
                <a:spcPts val="0"/>
              </a:spcBef>
              <a:spcAft>
                <a:spcPts val="0"/>
              </a:spcAft>
              <a:buClr>
                <a:schemeClr val="accent6"/>
              </a:buClr>
              <a:buSzPts val="2800"/>
              <a:buNone/>
              <a:defRPr sz="2800" b="1">
                <a:solidFill>
                  <a:schemeClr val="accent6"/>
                </a:solidFill>
              </a:defRPr>
            </a:lvl6pPr>
            <a:lvl7pPr lvl="6" rtl="0">
              <a:spcBef>
                <a:spcPts val="0"/>
              </a:spcBef>
              <a:spcAft>
                <a:spcPts val="0"/>
              </a:spcAft>
              <a:buClr>
                <a:schemeClr val="accent6"/>
              </a:buClr>
              <a:buSzPts val="2800"/>
              <a:buNone/>
              <a:defRPr sz="2800" b="1">
                <a:solidFill>
                  <a:schemeClr val="accent6"/>
                </a:solidFill>
              </a:defRPr>
            </a:lvl7pPr>
            <a:lvl8pPr lvl="7" rtl="0">
              <a:spcBef>
                <a:spcPts val="0"/>
              </a:spcBef>
              <a:spcAft>
                <a:spcPts val="0"/>
              </a:spcAft>
              <a:buClr>
                <a:schemeClr val="accent6"/>
              </a:buClr>
              <a:buSzPts val="2800"/>
              <a:buNone/>
              <a:defRPr sz="2800" b="1">
                <a:solidFill>
                  <a:schemeClr val="accent6"/>
                </a:solidFill>
              </a:defRPr>
            </a:lvl8pPr>
            <a:lvl9pPr lvl="8" rtl="0">
              <a:spcBef>
                <a:spcPts val="0"/>
              </a:spcBef>
              <a:spcAft>
                <a:spcPts val="0"/>
              </a:spcAft>
              <a:buClr>
                <a:schemeClr val="accent6"/>
              </a:buClr>
              <a:buSzPts val="2800"/>
              <a:buNone/>
              <a:defRPr sz="2800" b="1">
                <a:solidFill>
                  <a:schemeClr val="accent6"/>
                </a:solidFill>
              </a:defRPr>
            </a:lvl9pPr>
          </a:lstStyle>
          <a:p>
            <a:endParaRPr/>
          </a:p>
        </p:txBody>
      </p:sp>
      <p:grpSp>
        <p:nvGrpSpPr>
          <p:cNvPr id="172" name="Google Shape;172;p19"/>
          <p:cNvGrpSpPr/>
          <p:nvPr/>
        </p:nvGrpSpPr>
        <p:grpSpPr>
          <a:xfrm>
            <a:off x="260175" y="320513"/>
            <a:ext cx="8623650" cy="4531050"/>
            <a:chOff x="260175" y="320513"/>
            <a:chExt cx="8623650" cy="4531050"/>
          </a:xfrm>
        </p:grpSpPr>
        <p:sp>
          <p:nvSpPr>
            <p:cNvPr id="173" name="Google Shape;173;p19"/>
            <p:cNvSpPr/>
            <p:nvPr/>
          </p:nvSpPr>
          <p:spPr>
            <a:xfrm>
              <a:off x="87461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a:off x="26017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7">
    <p:spTree>
      <p:nvGrpSpPr>
        <p:cNvPr id="1" name="Shape 175"/>
        <p:cNvGrpSpPr/>
        <p:nvPr/>
      </p:nvGrpSpPr>
      <p:grpSpPr>
        <a:xfrm>
          <a:off x="0" y="0"/>
          <a:ext cx="0" cy="0"/>
          <a:chOff x="0" y="0"/>
          <a:chExt cx="0" cy="0"/>
        </a:xfrm>
      </p:grpSpPr>
      <p:sp>
        <p:nvSpPr>
          <p:cNvPr id="176" name="Google Shape;176;p20"/>
          <p:cNvSpPr txBox="1">
            <a:spLocks noGrp="1"/>
          </p:cNvSpPr>
          <p:nvPr>
            <p:ph type="body" idx="1"/>
          </p:nvPr>
        </p:nvSpPr>
        <p:spPr>
          <a:xfrm>
            <a:off x="2508500" y="1732388"/>
            <a:ext cx="4127100" cy="2221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4"/>
              </a:buClr>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7" name="Google Shape;177;p20"/>
          <p:cNvSpPr txBox="1">
            <a:spLocks noGrp="1"/>
          </p:cNvSpPr>
          <p:nvPr>
            <p:ph type="subTitle" idx="2"/>
          </p:nvPr>
        </p:nvSpPr>
        <p:spPr>
          <a:xfrm>
            <a:off x="2686956" y="4608575"/>
            <a:ext cx="3770100" cy="32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SzPts val="2800"/>
              <a:buNone/>
              <a:defRPr sz="2800" b="1"/>
            </a:lvl2pPr>
            <a:lvl3pPr lvl="2" algn="ctr" rtl="0">
              <a:lnSpc>
                <a:spcPct val="100000"/>
              </a:lnSpc>
              <a:spcBef>
                <a:spcPts val="0"/>
              </a:spcBef>
              <a:spcAft>
                <a:spcPts val="0"/>
              </a:spcAft>
              <a:buSzPts val="2800"/>
              <a:buNone/>
              <a:defRPr sz="2800" b="1"/>
            </a:lvl3pPr>
            <a:lvl4pPr lvl="3" algn="ctr" rtl="0">
              <a:lnSpc>
                <a:spcPct val="100000"/>
              </a:lnSpc>
              <a:spcBef>
                <a:spcPts val="0"/>
              </a:spcBef>
              <a:spcAft>
                <a:spcPts val="0"/>
              </a:spcAft>
              <a:buSzPts val="2800"/>
              <a:buNone/>
              <a:defRPr sz="2800" b="1"/>
            </a:lvl4pPr>
            <a:lvl5pPr lvl="4" algn="ctr" rtl="0">
              <a:lnSpc>
                <a:spcPct val="100000"/>
              </a:lnSpc>
              <a:spcBef>
                <a:spcPts val="0"/>
              </a:spcBef>
              <a:spcAft>
                <a:spcPts val="0"/>
              </a:spcAft>
              <a:buSzPts val="2800"/>
              <a:buNone/>
              <a:defRPr sz="2800" b="1"/>
            </a:lvl5pPr>
            <a:lvl6pPr lvl="5" algn="ctr" rtl="0">
              <a:lnSpc>
                <a:spcPct val="100000"/>
              </a:lnSpc>
              <a:spcBef>
                <a:spcPts val="0"/>
              </a:spcBef>
              <a:spcAft>
                <a:spcPts val="0"/>
              </a:spcAft>
              <a:buSzPts val="2800"/>
              <a:buNone/>
              <a:defRPr sz="2800" b="1"/>
            </a:lvl6pPr>
            <a:lvl7pPr lvl="6" algn="ctr" rtl="0">
              <a:lnSpc>
                <a:spcPct val="100000"/>
              </a:lnSpc>
              <a:spcBef>
                <a:spcPts val="0"/>
              </a:spcBef>
              <a:spcAft>
                <a:spcPts val="0"/>
              </a:spcAft>
              <a:buSzPts val="2800"/>
              <a:buNone/>
              <a:defRPr sz="2800" b="1"/>
            </a:lvl7pPr>
            <a:lvl8pPr lvl="7" algn="ctr" rtl="0">
              <a:lnSpc>
                <a:spcPct val="100000"/>
              </a:lnSpc>
              <a:spcBef>
                <a:spcPts val="0"/>
              </a:spcBef>
              <a:spcAft>
                <a:spcPts val="0"/>
              </a:spcAft>
              <a:buSzPts val="2800"/>
              <a:buNone/>
              <a:defRPr sz="2800" b="1"/>
            </a:lvl8pPr>
            <a:lvl9pPr lvl="8" algn="ctr" rtl="0">
              <a:lnSpc>
                <a:spcPct val="100000"/>
              </a:lnSpc>
              <a:spcBef>
                <a:spcPts val="0"/>
              </a:spcBef>
              <a:spcAft>
                <a:spcPts val="0"/>
              </a:spcAft>
              <a:buSzPts val="2800"/>
              <a:buNone/>
              <a:defRPr sz="2800" b="1"/>
            </a:lvl9pPr>
          </a:lstStyle>
          <a:p>
            <a:endParaRPr/>
          </a:p>
        </p:txBody>
      </p:sp>
      <p:sp>
        <p:nvSpPr>
          <p:cNvPr id="178" name="Google Shape;178;p20"/>
          <p:cNvSpPr txBox="1">
            <a:spLocks noGrp="1"/>
          </p:cNvSpPr>
          <p:nvPr>
            <p:ph type="title"/>
          </p:nvPr>
        </p:nvSpPr>
        <p:spPr>
          <a:xfrm>
            <a:off x="713225" y="539500"/>
            <a:ext cx="7717500" cy="53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Font typeface="Share Tech Mono"/>
              <a:buNone/>
              <a:defRPr sz="3000" b="1">
                <a:solidFill>
                  <a:schemeClr val="accent6"/>
                </a:solidFill>
                <a:latin typeface="Share Tech Mono"/>
                <a:ea typeface="Share Tech Mono"/>
                <a:cs typeface="Share Tech Mono"/>
                <a:sym typeface="Share Tech Mono"/>
              </a:defRPr>
            </a:lvl1pPr>
            <a:lvl2pPr lvl="1" rtl="0">
              <a:spcBef>
                <a:spcPts val="0"/>
              </a:spcBef>
              <a:spcAft>
                <a:spcPts val="0"/>
              </a:spcAft>
              <a:buClr>
                <a:schemeClr val="accent6"/>
              </a:buClr>
              <a:buSzPts val="2800"/>
              <a:buNone/>
              <a:defRPr sz="2800" b="1">
                <a:solidFill>
                  <a:schemeClr val="accent6"/>
                </a:solidFill>
              </a:defRPr>
            </a:lvl2pPr>
            <a:lvl3pPr lvl="2" rtl="0">
              <a:spcBef>
                <a:spcPts val="0"/>
              </a:spcBef>
              <a:spcAft>
                <a:spcPts val="0"/>
              </a:spcAft>
              <a:buClr>
                <a:schemeClr val="accent6"/>
              </a:buClr>
              <a:buSzPts val="2800"/>
              <a:buNone/>
              <a:defRPr sz="2800" b="1">
                <a:solidFill>
                  <a:schemeClr val="accent6"/>
                </a:solidFill>
              </a:defRPr>
            </a:lvl3pPr>
            <a:lvl4pPr lvl="3" rtl="0">
              <a:spcBef>
                <a:spcPts val="0"/>
              </a:spcBef>
              <a:spcAft>
                <a:spcPts val="0"/>
              </a:spcAft>
              <a:buClr>
                <a:schemeClr val="accent6"/>
              </a:buClr>
              <a:buSzPts val="2800"/>
              <a:buNone/>
              <a:defRPr sz="2800" b="1">
                <a:solidFill>
                  <a:schemeClr val="accent6"/>
                </a:solidFill>
              </a:defRPr>
            </a:lvl4pPr>
            <a:lvl5pPr lvl="4" rtl="0">
              <a:spcBef>
                <a:spcPts val="0"/>
              </a:spcBef>
              <a:spcAft>
                <a:spcPts val="0"/>
              </a:spcAft>
              <a:buClr>
                <a:schemeClr val="accent6"/>
              </a:buClr>
              <a:buSzPts val="2800"/>
              <a:buNone/>
              <a:defRPr sz="2800" b="1">
                <a:solidFill>
                  <a:schemeClr val="accent6"/>
                </a:solidFill>
              </a:defRPr>
            </a:lvl5pPr>
            <a:lvl6pPr lvl="5" rtl="0">
              <a:spcBef>
                <a:spcPts val="0"/>
              </a:spcBef>
              <a:spcAft>
                <a:spcPts val="0"/>
              </a:spcAft>
              <a:buClr>
                <a:schemeClr val="accent6"/>
              </a:buClr>
              <a:buSzPts val="2800"/>
              <a:buNone/>
              <a:defRPr sz="2800" b="1">
                <a:solidFill>
                  <a:schemeClr val="accent6"/>
                </a:solidFill>
              </a:defRPr>
            </a:lvl6pPr>
            <a:lvl7pPr lvl="6" rtl="0">
              <a:spcBef>
                <a:spcPts val="0"/>
              </a:spcBef>
              <a:spcAft>
                <a:spcPts val="0"/>
              </a:spcAft>
              <a:buClr>
                <a:schemeClr val="accent6"/>
              </a:buClr>
              <a:buSzPts val="2800"/>
              <a:buNone/>
              <a:defRPr sz="2800" b="1">
                <a:solidFill>
                  <a:schemeClr val="accent6"/>
                </a:solidFill>
              </a:defRPr>
            </a:lvl7pPr>
            <a:lvl8pPr lvl="7" rtl="0">
              <a:spcBef>
                <a:spcPts val="0"/>
              </a:spcBef>
              <a:spcAft>
                <a:spcPts val="0"/>
              </a:spcAft>
              <a:buClr>
                <a:schemeClr val="accent6"/>
              </a:buClr>
              <a:buSzPts val="2800"/>
              <a:buNone/>
              <a:defRPr sz="2800" b="1">
                <a:solidFill>
                  <a:schemeClr val="accent6"/>
                </a:solidFill>
              </a:defRPr>
            </a:lvl8pPr>
            <a:lvl9pPr lvl="8" rtl="0">
              <a:spcBef>
                <a:spcPts val="0"/>
              </a:spcBef>
              <a:spcAft>
                <a:spcPts val="0"/>
              </a:spcAft>
              <a:buClr>
                <a:schemeClr val="accent6"/>
              </a:buClr>
              <a:buSzPts val="2800"/>
              <a:buNone/>
              <a:defRPr sz="2800" b="1">
                <a:solidFill>
                  <a:schemeClr val="accent6"/>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flipH="1">
            <a:off x="1253476" y="1952075"/>
            <a:ext cx="2689800" cy="149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flipH="1">
            <a:off x="1949629" y="901325"/>
            <a:ext cx="1297500" cy="1298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2000"/>
              <a:buNone/>
              <a:defRPr sz="69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 name="Google Shape;27;p3"/>
          <p:cNvSpPr txBox="1">
            <a:spLocks noGrp="1"/>
          </p:cNvSpPr>
          <p:nvPr>
            <p:ph type="subTitle" idx="1"/>
          </p:nvPr>
        </p:nvSpPr>
        <p:spPr>
          <a:xfrm flipH="1">
            <a:off x="1253479" y="3446975"/>
            <a:ext cx="2689800" cy="598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7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8" name="Google Shape;28;p3"/>
          <p:cNvSpPr txBox="1">
            <a:spLocks noGrp="1"/>
          </p:cNvSpPr>
          <p:nvPr>
            <p:ph type="subTitle" idx="3"/>
          </p:nvPr>
        </p:nvSpPr>
        <p:spPr>
          <a:xfrm>
            <a:off x="713237" y="4608575"/>
            <a:ext cx="3770100" cy="32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SzPts val="2800"/>
              <a:buNone/>
              <a:defRPr sz="2800" b="1"/>
            </a:lvl2pPr>
            <a:lvl3pPr lvl="2" algn="ctr" rtl="0">
              <a:lnSpc>
                <a:spcPct val="100000"/>
              </a:lnSpc>
              <a:spcBef>
                <a:spcPts val="0"/>
              </a:spcBef>
              <a:spcAft>
                <a:spcPts val="0"/>
              </a:spcAft>
              <a:buSzPts val="2800"/>
              <a:buNone/>
              <a:defRPr sz="2800" b="1"/>
            </a:lvl3pPr>
            <a:lvl4pPr lvl="3" algn="ctr" rtl="0">
              <a:lnSpc>
                <a:spcPct val="100000"/>
              </a:lnSpc>
              <a:spcBef>
                <a:spcPts val="0"/>
              </a:spcBef>
              <a:spcAft>
                <a:spcPts val="0"/>
              </a:spcAft>
              <a:buSzPts val="2800"/>
              <a:buNone/>
              <a:defRPr sz="2800" b="1"/>
            </a:lvl4pPr>
            <a:lvl5pPr lvl="4" algn="ctr" rtl="0">
              <a:lnSpc>
                <a:spcPct val="100000"/>
              </a:lnSpc>
              <a:spcBef>
                <a:spcPts val="0"/>
              </a:spcBef>
              <a:spcAft>
                <a:spcPts val="0"/>
              </a:spcAft>
              <a:buSzPts val="2800"/>
              <a:buNone/>
              <a:defRPr sz="2800" b="1"/>
            </a:lvl5pPr>
            <a:lvl6pPr lvl="5" algn="ctr" rtl="0">
              <a:lnSpc>
                <a:spcPct val="100000"/>
              </a:lnSpc>
              <a:spcBef>
                <a:spcPts val="0"/>
              </a:spcBef>
              <a:spcAft>
                <a:spcPts val="0"/>
              </a:spcAft>
              <a:buSzPts val="2800"/>
              <a:buNone/>
              <a:defRPr sz="2800" b="1"/>
            </a:lvl6pPr>
            <a:lvl7pPr lvl="6" algn="ctr" rtl="0">
              <a:lnSpc>
                <a:spcPct val="100000"/>
              </a:lnSpc>
              <a:spcBef>
                <a:spcPts val="0"/>
              </a:spcBef>
              <a:spcAft>
                <a:spcPts val="0"/>
              </a:spcAft>
              <a:buSzPts val="2800"/>
              <a:buNone/>
              <a:defRPr sz="2800" b="1"/>
            </a:lvl7pPr>
            <a:lvl8pPr lvl="7" algn="ctr" rtl="0">
              <a:lnSpc>
                <a:spcPct val="100000"/>
              </a:lnSpc>
              <a:spcBef>
                <a:spcPts val="0"/>
              </a:spcBef>
              <a:spcAft>
                <a:spcPts val="0"/>
              </a:spcAft>
              <a:buSzPts val="2800"/>
              <a:buNone/>
              <a:defRPr sz="2800" b="1"/>
            </a:lvl8pPr>
            <a:lvl9pPr lvl="8" algn="ctr" rtl="0">
              <a:lnSpc>
                <a:spcPct val="100000"/>
              </a:lnSpc>
              <a:spcBef>
                <a:spcPts val="0"/>
              </a:spcBef>
              <a:spcAft>
                <a:spcPts val="0"/>
              </a:spcAft>
              <a:buSzPts val="2800"/>
              <a:buNone/>
              <a:defRPr sz="2800" b="1"/>
            </a:lvl9pPr>
          </a:lstStyle>
          <a:p>
            <a:endParaRPr/>
          </a:p>
        </p:txBody>
      </p:sp>
      <p:sp>
        <p:nvSpPr>
          <p:cNvPr id="29" name="Google Shape;29;p3"/>
          <p:cNvSpPr txBox="1">
            <a:spLocks noGrp="1"/>
          </p:cNvSpPr>
          <p:nvPr>
            <p:ph type="title" idx="4" hasCustomPrompt="1"/>
          </p:nvPr>
        </p:nvSpPr>
        <p:spPr>
          <a:xfrm>
            <a:off x="713225" y="215825"/>
            <a:ext cx="3770100" cy="323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380093"/>
              </a:buClr>
              <a:buSzPts val="1400"/>
              <a:buFont typeface="Barlow"/>
              <a:buNone/>
              <a:defRPr sz="1400"/>
            </a:lvl1pPr>
            <a:lvl2pPr lvl="1"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2pPr>
            <a:lvl3pPr lvl="2"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3pPr>
            <a:lvl4pPr lvl="3"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4pPr>
            <a:lvl5pPr lvl="4"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5pPr>
            <a:lvl6pPr lvl="5"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6pPr>
            <a:lvl7pPr lvl="6"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7pPr>
            <a:lvl8pPr lvl="7"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8pPr>
            <a:lvl9pPr lvl="8"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9pPr>
          </a:lstStyle>
          <a:p>
            <a:r>
              <a:t>xx%</a:t>
            </a:r>
          </a:p>
        </p:txBody>
      </p:sp>
      <p:sp>
        <p:nvSpPr>
          <p:cNvPr id="30" name="Google Shape;30;p3"/>
          <p:cNvSpPr/>
          <p:nvPr/>
        </p:nvSpPr>
        <p:spPr>
          <a:xfrm flipH="1">
            <a:off x="5115875" y="-17850"/>
            <a:ext cx="4061100" cy="5179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74612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3"/>
          <p:cNvGrpSpPr/>
          <p:nvPr/>
        </p:nvGrpSpPr>
        <p:grpSpPr>
          <a:xfrm flipH="1">
            <a:off x="254334" y="3247910"/>
            <a:ext cx="216300" cy="965800"/>
            <a:chOff x="4664716" y="3950185"/>
            <a:chExt cx="216300" cy="965800"/>
          </a:xfrm>
        </p:grpSpPr>
        <p:sp>
          <p:nvSpPr>
            <p:cNvPr id="33" name="Google Shape;33;p3"/>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3"/>
          <p:cNvSpPr/>
          <p:nvPr/>
        </p:nvSpPr>
        <p:spPr>
          <a:xfrm flipH="1">
            <a:off x="26017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7_1">
    <p:spTree>
      <p:nvGrpSpPr>
        <p:cNvPr id="1" name="Shape 179"/>
        <p:cNvGrpSpPr/>
        <p:nvPr/>
      </p:nvGrpSpPr>
      <p:grpSpPr>
        <a:xfrm>
          <a:off x="0" y="0"/>
          <a:ext cx="0" cy="0"/>
          <a:chOff x="0" y="0"/>
          <a:chExt cx="0" cy="0"/>
        </a:xfrm>
      </p:grpSpPr>
      <p:grpSp>
        <p:nvGrpSpPr>
          <p:cNvPr id="180" name="Google Shape;180;p21"/>
          <p:cNvGrpSpPr/>
          <p:nvPr/>
        </p:nvGrpSpPr>
        <p:grpSpPr>
          <a:xfrm>
            <a:off x="-41325" y="-3125"/>
            <a:ext cx="8925150" cy="5143500"/>
            <a:chOff x="-41325" y="-3125"/>
            <a:chExt cx="8925150" cy="5143500"/>
          </a:xfrm>
        </p:grpSpPr>
        <p:sp>
          <p:nvSpPr>
            <p:cNvPr id="181" name="Google Shape;181;p21"/>
            <p:cNvSpPr/>
            <p:nvPr/>
          </p:nvSpPr>
          <p:spPr>
            <a:xfrm>
              <a:off x="-41325" y="-3125"/>
              <a:ext cx="40281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1"/>
            <p:cNvSpPr/>
            <p:nvPr/>
          </p:nvSpPr>
          <p:spPr>
            <a:xfrm>
              <a:off x="26017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p:nvPr/>
          </p:nvSpPr>
          <p:spPr>
            <a:xfrm flipH="1">
              <a:off x="2598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1"/>
            <p:cNvSpPr/>
            <p:nvPr/>
          </p:nvSpPr>
          <p:spPr>
            <a:xfrm>
              <a:off x="87461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21"/>
          <p:cNvSpPr txBox="1">
            <a:spLocks noGrp="1"/>
          </p:cNvSpPr>
          <p:nvPr>
            <p:ph type="subTitle" idx="1"/>
          </p:nvPr>
        </p:nvSpPr>
        <p:spPr>
          <a:xfrm>
            <a:off x="4853425" y="2553900"/>
            <a:ext cx="3392700" cy="129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None/>
              <a:defRPr sz="1700"/>
            </a:lvl1pPr>
            <a:lvl2pPr lvl="1" algn="r" rtl="0">
              <a:lnSpc>
                <a:spcPct val="100000"/>
              </a:lnSpc>
              <a:spcBef>
                <a:spcPts val="0"/>
              </a:spcBef>
              <a:spcAft>
                <a:spcPts val="0"/>
              </a:spcAft>
              <a:buSzPts val="2000"/>
              <a:buNone/>
              <a:defRPr sz="2000"/>
            </a:lvl2pPr>
            <a:lvl3pPr lvl="2" algn="r" rtl="0">
              <a:lnSpc>
                <a:spcPct val="100000"/>
              </a:lnSpc>
              <a:spcBef>
                <a:spcPts val="0"/>
              </a:spcBef>
              <a:spcAft>
                <a:spcPts val="0"/>
              </a:spcAft>
              <a:buSzPts val="2000"/>
              <a:buNone/>
              <a:defRPr sz="2000"/>
            </a:lvl3pPr>
            <a:lvl4pPr lvl="3" algn="r" rtl="0">
              <a:lnSpc>
                <a:spcPct val="100000"/>
              </a:lnSpc>
              <a:spcBef>
                <a:spcPts val="0"/>
              </a:spcBef>
              <a:spcAft>
                <a:spcPts val="0"/>
              </a:spcAft>
              <a:buSzPts val="2000"/>
              <a:buNone/>
              <a:defRPr sz="2000"/>
            </a:lvl4pPr>
            <a:lvl5pPr lvl="4" algn="r" rtl="0">
              <a:lnSpc>
                <a:spcPct val="100000"/>
              </a:lnSpc>
              <a:spcBef>
                <a:spcPts val="0"/>
              </a:spcBef>
              <a:spcAft>
                <a:spcPts val="0"/>
              </a:spcAft>
              <a:buSzPts val="2000"/>
              <a:buNone/>
              <a:defRPr sz="2000"/>
            </a:lvl5pPr>
            <a:lvl6pPr lvl="5" algn="r" rtl="0">
              <a:lnSpc>
                <a:spcPct val="100000"/>
              </a:lnSpc>
              <a:spcBef>
                <a:spcPts val="0"/>
              </a:spcBef>
              <a:spcAft>
                <a:spcPts val="0"/>
              </a:spcAft>
              <a:buSzPts val="2000"/>
              <a:buNone/>
              <a:defRPr sz="2000"/>
            </a:lvl6pPr>
            <a:lvl7pPr lvl="6" algn="r" rtl="0">
              <a:lnSpc>
                <a:spcPct val="100000"/>
              </a:lnSpc>
              <a:spcBef>
                <a:spcPts val="0"/>
              </a:spcBef>
              <a:spcAft>
                <a:spcPts val="0"/>
              </a:spcAft>
              <a:buSzPts val="2000"/>
              <a:buNone/>
              <a:defRPr sz="2000"/>
            </a:lvl7pPr>
            <a:lvl8pPr lvl="7" algn="r" rtl="0">
              <a:lnSpc>
                <a:spcPct val="100000"/>
              </a:lnSpc>
              <a:spcBef>
                <a:spcPts val="0"/>
              </a:spcBef>
              <a:spcAft>
                <a:spcPts val="0"/>
              </a:spcAft>
              <a:buSzPts val="2000"/>
              <a:buNone/>
              <a:defRPr sz="2000"/>
            </a:lvl8pPr>
            <a:lvl9pPr lvl="8" algn="r" rtl="0">
              <a:lnSpc>
                <a:spcPct val="100000"/>
              </a:lnSpc>
              <a:spcBef>
                <a:spcPts val="0"/>
              </a:spcBef>
              <a:spcAft>
                <a:spcPts val="0"/>
              </a:spcAft>
              <a:buSzPts val="2000"/>
              <a:buNone/>
              <a:defRPr sz="2000"/>
            </a:lvl9pPr>
          </a:lstStyle>
          <a:p>
            <a:endParaRPr/>
          </a:p>
        </p:txBody>
      </p:sp>
      <p:sp>
        <p:nvSpPr>
          <p:cNvPr id="186" name="Google Shape;186;p21"/>
          <p:cNvSpPr txBox="1">
            <a:spLocks noGrp="1"/>
          </p:cNvSpPr>
          <p:nvPr>
            <p:ph type="title"/>
          </p:nvPr>
        </p:nvSpPr>
        <p:spPr>
          <a:xfrm>
            <a:off x="4853431" y="1423800"/>
            <a:ext cx="3392700" cy="113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400"/>
              <a:buNone/>
              <a:defRPr sz="34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187" name="Google Shape;187;p21"/>
          <p:cNvSpPr txBox="1">
            <a:spLocks noGrp="1"/>
          </p:cNvSpPr>
          <p:nvPr>
            <p:ph type="subTitle" idx="2"/>
          </p:nvPr>
        </p:nvSpPr>
        <p:spPr>
          <a:xfrm>
            <a:off x="4664731" y="4608575"/>
            <a:ext cx="3770100" cy="32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SzPts val="2800"/>
              <a:buNone/>
              <a:defRPr sz="2800" b="1"/>
            </a:lvl2pPr>
            <a:lvl3pPr lvl="2" algn="ctr" rtl="0">
              <a:lnSpc>
                <a:spcPct val="100000"/>
              </a:lnSpc>
              <a:spcBef>
                <a:spcPts val="0"/>
              </a:spcBef>
              <a:spcAft>
                <a:spcPts val="0"/>
              </a:spcAft>
              <a:buSzPts val="2800"/>
              <a:buNone/>
              <a:defRPr sz="2800" b="1"/>
            </a:lvl3pPr>
            <a:lvl4pPr lvl="3" algn="ctr" rtl="0">
              <a:lnSpc>
                <a:spcPct val="100000"/>
              </a:lnSpc>
              <a:spcBef>
                <a:spcPts val="0"/>
              </a:spcBef>
              <a:spcAft>
                <a:spcPts val="0"/>
              </a:spcAft>
              <a:buSzPts val="2800"/>
              <a:buNone/>
              <a:defRPr sz="2800" b="1"/>
            </a:lvl4pPr>
            <a:lvl5pPr lvl="4" algn="ctr" rtl="0">
              <a:lnSpc>
                <a:spcPct val="100000"/>
              </a:lnSpc>
              <a:spcBef>
                <a:spcPts val="0"/>
              </a:spcBef>
              <a:spcAft>
                <a:spcPts val="0"/>
              </a:spcAft>
              <a:buSzPts val="2800"/>
              <a:buNone/>
              <a:defRPr sz="2800" b="1"/>
            </a:lvl5pPr>
            <a:lvl6pPr lvl="5" algn="ctr" rtl="0">
              <a:lnSpc>
                <a:spcPct val="100000"/>
              </a:lnSpc>
              <a:spcBef>
                <a:spcPts val="0"/>
              </a:spcBef>
              <a:spcAft>
                <a:spcPts val="0"/>
              </a:spcAft>
              <a:buSzPts val="2800"/>
              <a:buNone/>
              <a:defRPr sz="2800" b="1"/>
            </a:lvl6pPr>
            <a:lvl7pPr lvl="6" algn="ctr" rtl="0">
              <a:lnSpc>
                <a:spcPct val="100000"/>
              </a:lnSpc>
              <a:spcBef>
                <a:spcPts val="0"/>
              </a:spcBef>
              <a:spcAft>
                <a:spcPts val="0"/>
              </a:spcAft>
              <a:buSzPts val="2800"/>
              <a:buNone/>
              <a:defRPr sz="2800" b="1"/>
            </a:lvl7pPr>
            <a:lvl8pPr lvl="7" algn="ctr" rtl="0">
              <a:lnSpc>
                <a:spcPct val="100000"/>
              </a:lnSpc>
              <a:spcBef>
                <a:spcPts val="0"/>
              </a:spcBef>
              <a:spcAft>
                <a:spcPts val="0"/>
              </a:spcAft>
              <a:buSzPts val="2800"/>
              <a:buNone/>
              <a:defRPr sz="2800" b="1"/>
            </a:lvl8pPr>
            <a:lvl9pPr lvl="8" algn="ctr" rtl="0">
              <a:lnSpc>
                <a:spcPct val="100000"/>
              </a:lnSpc>
              <a:spcBef>
                <a:spcPts val="0"/>
              </a:spcBef>
              <a:spcAft>
                <a:spcPts val="0"/>
              </a:spcAft>
              <a:buSzPts val="2800"/>
              <a:buNone/>
              <a:defRPr sz="2800" b="1"/>
            </a:lvl9pPr>
          </a:lstStyle>
          <a:p>
            <a:endParaRPr/>
          </a:p>
        </p:txBody>
      </p:sp>
      <p:sp>
        <p:nvSpPr>
          <p:cNvPr id="188" name="Google Shape;188;p21"/>
          <p:cNvSpPr txBox="1">
            <a:spLocks noGrp="1"/>
          </p:cNvSpPr>
          <p:nvPr>
            <p:ph type="title" idx="3" hasCustomPrompt="1"/>
          </p:nvPr>
        </p:nvSpPr>
        <p:spPr>
          <a:xfrm>
            <a:off x="4664731" y="215825"/>
            <a:ext cx="3770100" cy="323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380093"/>
              </a:buClr>
              <a:buSzPts val="1400"/>
              <a:buFont typeface="Barlow"/>
              <a:buNone/>
              <a:defRPr sz="1400"/>
            </a:lvl1pPr>
            <a:lvl2pPr lvl="1"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2pPr>
            <a:lvl3pPr lvl="2"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3pPr>
            <a:lvl4pPr lvl="3"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4pPr>
            <a:lvl5pPr lvl="4"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5pPr>
            <a:lvl6pPr lvl="5"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6pPr>
            <a:lvl7pPr lvl="6"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7pPr>
            <a:lvl8pPr lvl="7"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8pPr>
            <a:lvl9pPr lvl="8"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189"/>
        <p:cNvGrpSpPr/>
        <p:nvPr/>
      </p:nvGrpSpPr>
      <p:grpSpPr>
        <a:xfrm>
          <a:off x="0" y="0"/>
          <a:ext cx="0" cy="0"/>
          <a:chOff x="0" y="0"/>
          <a:chExt cx="0" cy="0"/>
        </a:xfrm>
      </p:grpSpPr>
      <p:grpSp>
        <p:nvGrpSpPr>
          <p:cNvPr id="190" name="Google Shape;190;p22"/>
          <p:cNvGrpSpPr/>
          <p:nvPr/>
        </p:nvGrpSpPr>
        <p:grpSpPr>
          <a:xfrm>
            <a:off x="260175" y="320513"/>
            <a:ext cx="8623650" cy="4531050"/>
            <a:chOff x="260175" y="320513"/>
            <a:chExt cx="8623650" cy="4531050"/>
          </a:xfrm>
        </p:grpSpPr>
        <p:sp>
          <p:nvSpPr>
            <p:cNvPr id="191" name="Google Shape;191;p22"/>
            <p:cNvSpPr/>
            <p:nvPr/>
          </p:nvSpPr>
          <p:spPr>
            <a:xfrm flipH="1">
              <a:off x="26017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flipH="1">
              <a:off x="874612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22"/>
          <p:cNvSpPr txBox="1">
            <a:spLocks noGrp="1"/>
          </p:cNvSpPr>
          <p:nvPr>
            <p:ph type="subTitle" idx="1"/>
          </p:nvPr>
        </p:nvSpPr>
        <p:spPr>
          <a:xfrm flipH="1">
            <a:off x="2407649" y="3679462"/>
            <a:ext cx="2020800" cy="68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22"/>
          <p:cNvSpPr txBox="1">
            <a:spLocks noGrp="1"/>
          </p:cNvSpPr>
          <p:nvPr>
            <p:ph type="subTitle" idx="2"/>
          </p:nvPr>
        </p:nvSpPr>
        <p:spPr>
          <a:xfrm flipH="1">
            <a:off x="2407659" y="3308654"/>
            <a:ext cx="2020800" cy="370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000"/>
              <a:buFont typeface="Share Tech Mono"/>
              <a:buNone/>
              <a:defRPr sz="20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195" name="Google Shape;195;p22"/>
          <p:cNvSpPr txBox="1">
            <a:spLocks noGrp="1"/>
          </p:cNvSpPr>
          <p:nvPr>
            <p:ph type="subTitle" idx="3"/>
          </p:nvPr>
        </p:nvSpPr>
        <p:spPr>
          <a:xfrm flipH="1">
            <a:off x="2406919" y="2049588"/>
            <a:ext cx="2020800" cy="68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22"/>
          <p:cNvSpPr txBox="1">
            <a:spLocks noGrp="1"/>
          </p:cNvSpPr>
          <p:nvPr>
            <p:ph type="subTitle" idx="4"/>
          </p:nvPr>
        </p:nvSpPr>
        <p:spPr>
          <a:xfrm>
            <a:off x="2407659" y="1678800"/>
            <a:ext cx="2020800" cy="370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000"/>
              <a:buFont typeface="Share Tech Mono"/>
              <a:buNone/>
              <a:defRPr sz="20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197" name="Google Shape;197;p22"/>
          <p:cNvSpPr txBox="1">
            <a:spLocks noGrp="1"/>
          </p:cNvSpPr>
          <p:nvPr>
            <p:ph type="title"/>
          </p:nvPr>
        </p:nvSpPr>
        <p:spPr>
          <a:xfrm>
            <a:off x="713225" y="539500"/>
            <a:ext cx="7717500" cy="53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Font typeface="Share Tech Mono"/>
              <a:buNone/>
              <a:defRPr sz="3000" b="1">
                <a:solidFill>
                  <a:schemeClr val="accent6"/>
                </a:solidFill>
                <a:latin typeface="Share Tech Mono"/>
                <a:ea typeface="Share Tech Mono"/>
                <a:cs typeface="Share Tech Mono"/>
                <a:sym typeface="Share Tech Mono"/>
              </a:defRPr>
            </a:lvl1pPr>
            <a:lvl2pPr lvl="1" rtl="0">
              <a:spcBef>
                <a:spcPts val="0"/>
              </a:spcBef>
              <a:spcAft>
                <a:spcPts val="0"/>
              </a:spcAft>
              <a:buClr>
                <a:schemeClr val="accent6"/>
              </a:buClr>
              <a:buSzPts val="2800"/>
              <a:buNone/>
              <a:defRPr sz="2800" b="1">
                <a:solidFill>
                  <a:schemeClr val="accent6"/>
                </a:solidFill>
              </a:defRPr>
            </a:lvl2pPr>
            <a:lvl3pPr lvl="2" rtl="0">
              <a:spcBef>
                <a:spcPts val="0"/>
              </a:spcBef>
              <a:spcAft>
                <a:spcPts val="0"/>
              </a:spcAft>
              <a:buClr>
                <a:schemeClr val="accent6"/>
              </a:buClr>
              <a:buSzPts val="2800"/>
              <a:buNone/>
              <a:defRPr sz="2800" b="1">
                <a:solidFill>
                  <a:schemeClr val="accent6"/>
                </a:solidFill>
              </a:defRPr>
            </a:lvl3pPr>
            <a:lvl4pPr lvl="3" rtl="0">
              <a:spcBef>
                <a:spcPts val="0"/>
              </a:spcBef>
              <a:spcAft>
                <a:spcPts val="0"/>
              </a:spcAft>
              <a:buClr>
                <a:schemeClr val="accent6"/>
              </a:buClr>
              <a:buSzPts val="2800"/>
              <a:buNone/>
              <a:defRPr sz="2800" b="1">
                <a:solidFill>
                  <a:schemeClr val="accent6"/>
                </a:solidFill>
              </a:defRPr>
            </a:lvl4pPr>
            <a:lvl5pPr lvl="4" rtl="0">
              <a:spcBef>
                <a:spcPts val="0"/>
              </a:spcBef>
              <a:spcAft>
                <a:spcPts val="0"/>
              </a:spcAft>
              <a:buClr>
                <a:schemeClr val="accent6"/>
              </a:buClr>
              <a:buSzPts val="2800"/>
              <a:buNone/>
              <a:defRPr sz="2800" b="1">
                <a:solidFill>
                  <a:schemeClr val="accent6"/>
                </a:solidFill>
              </a:defRPr>
            </a:lvl5pPr>
            <a:lvl6pPr lvl="5" rtl="0">
              <a:spcBef>
                <a:spcPts val="0"/>
              </a:spcBef>
              <a:spcAft>
                <a:spcPts val="0"/>
              </a:spcAft>
              <a:buClr>
                <a:schemeClr val="accent6"/>
              </a:buClr>
              <a:buSzPts val="2800"/>
              <a:buNone/>
              <a:defRPr sz="2800" b="1">
                <a:solidFill>
                  <a:schemeClr val="accent6"/>
                </a:solidFill>
              </a:defRPr>
            </a:lvl6pPr>
            <a:lvl7pPr lvl="6" rtl="0">
              <a:spcBef>
                <a:spcPts val="0"/>
              </a:spcBef>
              <a:spcAft>
                <a:spcPts val="0"/>
              </a:spcAft>
              <a:buClr>
                <a:schemeClr val="accent6"/>
              </a:buClr>
              <a:buSzPts val="2800"/>
              <a:buNone/>
              <a:defRPr sz="2800" b="1">
                <a:solidFill>
                  <a:schemeClr val="accent6"/>
                </a:solidFill>
              </a:defRPr>
            </a:lvl7pPr>
            <a:lvl8pPr lvl="7" rtl="0">
              <a:spcBef>
                <a:spcPts val="0"/>
              </a:spcBef>
              <a:spcAft>
                <a:spcPts val="0"/>
              </a:spcAft>
              <a:buClr>
                <a:schemeClr val="accent6"/>
              </a:buClr>
              <a:buSzPts val="2800"/>
              <a:buNone/>
              <a:defRPr sz="2800" b="1">
                <a:solidFill>
                  <a:schemeClr val="accent6"/>
                </a:solidFill>
              </a:defRPr>
            </a:lvl8pPr>
            <a:lvl9pPr lvl="8" rtl="0">
              <a:spcBef>
                <a:spcPts val="0"/>
              </a:spcBef>
              <a:spcAft>
                <a:spcPts val="0"/>
              </a:spcAft>
              <a:buClr>
                <a:schemeClr val="accent6"/>
              </a:buClr>
              <a:buSzPts val="2800"/>
              <a:buNone/>
              <a:defRPr sz="2800" b="1">
                <a:solidFill>
                  <a:schemeClr val="accent6"/>
                </a:solidFill>
              </a:defRPr>
            </a:lvl9pPr>
          </a:lstStyle>
          <a:p>
            <a:endParaRPr/>
          </a:p>
        </p:txBody>
      </p:sp>
      <p:sp>
        <p:nvSpPr>
          <p:cNvPr id="198" name="Google Shape;198;p22"/>
          <p:cNvSpPr/>
          <p:nvPr/>
        </p:nvSpPr>
        <p:spPr>
          <a:xfrm>
            <a:off x="26017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22"/>
          <p:cNvGrpSpPr/>
          <p:nvPr/>
        </p:nvGrpSpPr>
        <p:grpSpPr>
          <a:xfrm flipH="1">
            <a:off x="8642441" y="116735"/>
            <a:ext cx="216300" cy="965800"/>
            <a:chOff x="4664716" y="3950185"/>
            <a:chExt cx="216300" cy="965800"/>
          </a:xfrm>
        </p:grpSpPr>
        <p:sp>
          <p:nvSpPr>
            <p:cNvPr id="200" name="Google Shape;200;p22"/>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0_1">
    <p:spTree>
      <p:nvGrpSpPr>
        <p:cNvPr id="1" name="Shape 202"/>
        <p:cNvGrpSpPr/>
        <p:nvPr/>
      </p:nvGrpSpPr>
      <p:grpSpPr>
        <a:xfrm>
          <a:off x="0" y="0"/>
          <a:ext cx="0" cy="0"/>
          <a:chOff x="0" y="0"/>
          <a:chExt cx="0" cy="0"/>
        </a:xfrm>
      </p:grpSpPr>
      <p:grpSp>
        <p:nvGrpSpPr>
          <p:cNvPr id="203" name="Google Shape;203;p23"/>
          <p:cNvGrpSpPr/>
          <p:nvPr/>
        </p:nvGrpSpPr>
        <p:grpSpPr>
          <a:xfrm>
            <a:off x="260175" y="320513"/>
            <a:ext cx="8623650" cy="4531050"/>
            <a:chOff x="260175" y="320513"/>
            <a:chExt cx="8623650" cy="4531050"/>
          </a:xfrm>
        </p:grpSpPr>
        <p:sp>
          <p:nvSpPr>
            <p:cNvPr id="204" name="Google Shape;204;p23"/>
            <p:cNvSpPr/>
            <p:nvPr/>
          </p:nvSpPr>
          <p:spPr>
            <a:xfrm flipH="1">
              <a:off x="26017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flipH="1">
              <a:off x="874612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23"/>
          <p:cNvSpPr txBox="1">
            <a:spLocks noGrp="1"/>
          </p:cNvSpPr>
          <p:nvPr>
            <p:ph type="body" idx="1"/>
          </p:nvPr>
        </p:nvSpPr>
        <p:spPr>
          <a:xfrm>
            <a:off x="713225" y="1236112"/>
            <a:ext cx="3743400" cy="3213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Roboto Mono"/>
              <a:buChar char="●"/>
              <a:defRPr/>
            </a:lvl1pPr>
            <a:lvl2pPr marL="914400" lvl="1" indent="-317500" rtl="0">
              <a:spcBef>
                <a:spcPts val="0"/>
              </a:spcBef>
              <a:spcAft>
                <a:spcPts val="0"/>
              </a:spcAft>
              <a:buSzPts val="1400"/>
              <a:buFont typeface="Roboto Mono"/>
              <a:buChar char="○"/>
              <a:defRPr/>
            </a:lvl2pPr>
            <a:lvl3pPr marL="1371600" lvl="2" indent="-317500" rtl="0">
              <a:spcBef>
                <a:spcPts val="0"/>
              </a:spcBef>
              <a:spcAft>
                <a:spcPts val="0"/>
              </a:spcAft>
              <a:buSzPts val="1400"/>
              <a:buFont typeface="Roboto Mono"/>
              <a:buChar char="■"/>
              <a:defRPr/>
            </a:lvl3pPr>
            <a:lvl4pPr marL="1828800" lvl="3" indent="-317500" rtl="0">
              <a:spcBef>
                <a:spcPts val="0"/>
              </a:spcBef>
              <a:spcAft>
                <a:spcPts val="0"/>
              </a:spcAft>
              <a:buSzPts val="1400"/>
              <a:buFont typeface="Roboto Mono"/>
              <a:buChar char="●"/>
              <a:defRPr/>
            </a:lvl4pPr>
            <a:lvl5pPr marL="2286000" lvl="4" indent="-317500" rtl="0">
              <a:spcBef>
                <a:spcPts val="0"/>
              </a:spcBef>
              <a:spcAft>
                <a:spcPts val="0"/>
              </a:spcAft>
              <a:buSzPts val="1400"/>
              <a:buFont typeface="Roboto Mono"/>
              <a:buChar char="○"/>
              <a:defRPr/>
            </a:lvl5pPr>
            <a:lvl6pPr marL="2743200" lvl="5" indent="-317500" rtl="0">
              <a:spcBef>
                <a:spcPts val="0"/>
              </a:spcBef>
              <a:spcAft>
                <a:spcPts val="0"/>
              </a:spcAft>
              <a:buSzPts val="1400"/>
              <a:buFont typeface="Roboto Mono"/>
              <a:buChar char="■"/>
              <a:defRPr/>
            </a:lvl6pPr>
            <a:lvl7pPr marL="3200400" lvl="6" indent="-317500" rtl="0">
              <a:spcBef>
                <a:spcPts val="0"/>
              </a:spcBef>
              <a:spcAft>
                <a:spcPts val="0"/>
              </a:spcAft>
              <a:buSzPts val="1400"/>
              <a:buFont typeface="Roboto Mono"/>
              <a:buChar char="●"/>
              <a:defRPr/>
            </a:lvl7pPr>
            <a:lvl8pPr marL="3657600" lvl="7" indent="-317500" rtl="0">
              <a:spcBef>
                <a:spcPts val="0"/>
              </a:spcBef>
              <a:spcAft>
                <a:spcPts val="0"/>
              </a:spcAft>
              <a:buSzPts val="1400"/>
              <a:buFont typeface="Roboto Mono"/>
              <a:buChar char="○"/>
              <a:defRPr/>
            </a:lvl8pPr>
            <a:lvl9pPr marL="4114800" lvl="8" indent="-317500" rtl="0">
              <a:spcBef>
                <a:spcPts val="0"/>
              </a:spcBef>
              <a:spcAft>
                <a:spcPts val="0"/>
              </a:spcAft>
              <a:buSzPts val="1400"/>
              <a:buFont typeface="Roboto Mono"/>
              <a:buChar char="■"/>
              <a:defRPr/>
            </a:lvl9pPr>
          </a:lstStyle>
          <a:p>
            <a:endParaRPr/>
          </a:p>
        </p:txBody>
      </p:sp>
      <p:sp>
        <p:nvSpPr>
          <p:cNvPr id="207" name="Google Shape;207;p23"/>
          <p:cNvSpPr txBox="1">
            <a:spLocks noGrp="1"/>
          </p:cNvSpPr>
          <p:nvPr>
            <p:ph type="body" idx="2"/>
          </p:nvPr>
        </p:nvSpPr>
        <p:spPr>
          <a:xfrm>
            <a:off x="4687274" y="1236154"/>
            <a:ext cx="3743400" cy="3213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Roboto Mono"/>
              <a:buChar char="●"/>
              <a:defRPr/>
            </a:lvl1pPr>
            <a:lvl2pPr marL="914400" lvl="1" indent="-317500" rtl="0">
              <a:spcBef>
                <a:spcPts val="0"/>
              </a:spcBef>
              <a:spcAft>
                <a:spcPts val="0"/>
              </a:spcAft>
              <a:buSzPts val="1400"/>
              <a:buFont typeface="Roboto Mono"/>
              <a:buChar char="○"/>
              <a:defRPr/>
            </a:lvl2pPr>
            <a:lvl3pPr marL="1371600" lvl="2" indent="-317500" rtl="0">
              <a:spcBef>
                <a:spcPts val="0"/>
              </a:spcBef>
              <a:spcAft>
                <a:spcPts val="0"/>
              </a:spcAft>
              <a:buSzPts val="1400"/>
              <a:buFont typeface="Roboto Mono"/>
              <a:buChar char="■"/>
              <a:defRPr/>
            </a:lvl3pPr>
            <a:lvl4pPr marL="1828800" lvl="3" indent="-317500" rtl="0">
              <a:spcBef>
                <a:spcPts val="0"/>
              </a:spcBef>
              <a:spcAft>
                <a:spcPts val="0"/>
              </a:spcAft>
              <a:buSzPts val="1400"/>
              <a:buFont typeface="Roboto Mono"/>
              <a:buChar char="●"/>
              <a:defRPr/>
            </a:lvl4pPr>
            <a:lvl5pPr marL="2286000" lvl="4" indent="-317500" rtl="0">
              <a:spcBef>
                <a:spcPts val="0"/>
              </a:spcBef>
              <a:spcAft>
                <a:spcPts val="0"/>
              </a:spcAft>
              <a:buSzPts val="1400"/>
              <a:buFont typeface="Roboto Mono"/>
              <a:buChar char="○"/>
              <a:defRPr/>
            </a:lvl5pPr>
            <a:lvl6pPr marL="2743200" lvl="5" indent="-317500" rtl="0">
              <a:spcBef>
                <a:spcPts val="0"/>
              </a:spcBef>
              <a:spcAft>
                <a:spcPts val="0"/>
              </a:spcAft>
              <a:buSzPts val="1400"/>
              <a:buFont typeface="Roboto Mono"/>
              <a:buChar char="■"/>
              <a:defRPr/>
            </a:lvl6pPr>
            <a:lvl7pPr marL="3200400" lvl="6" indent="-317500" rtl="0">
              <a:spcBef>
                <a:spcPts val="0"/>
              </a:spcBef>
              <a:spcAft>
                <a:spcPts val="0"/>
              </a:spcAft>
              <a:buSzPts val="1400"/>
              <a:buFont typeface="Roboto Mono"/>
              <a:buChar char="●"/>
              <a:defRPr/>
            </a:lvl7pPr>
            <a:lvl8pPr marL="3657600" lvl="7" indent="-317500" rtl="0">
              <a:spcBef>
                <a:spcPts val="0"/>
              </a:spcBef>
              <a:spcAft>
                <a:spcPts val="0"/>
              </a:spcAft>
              <a:buSzPts val="1400"/>
              <a:buFont typeface="Roboto Mono"/>
              <a:buChar char="○"/>
              <a:defRPr/>
            </a:lvl8pPr>
            <a:lvl9pPr marL="4114800" lvl="8" indent="-317500" rtl="0">
              <a:spcBef>
                <a:spcPts val="0"/>
              </a:spcBef>
              <a:spcAft>
                <a:spcPts val="0"/>
              </a:spcAft>
              <a:buSzPts val="1400"/>
              <a:buFont typeface="Roboto Mono"/>
              <a:buChar char="■"/>
              <a:defRPr/>
            </a:lvl9pPr>
          </a:lstStyle>
          <a:p>
            <a:endParaRPr/>
          </a:p>
        </p:txBody>
      </p:sp>
      <p:sp>
        <p:nvSpPr>
          <p:cNvPr id="208" name="Google Shape;208;p23"/>
          <p:cNvSpPr txBox="1">
            <a:spLocks noGrp="1"/>
          </p:cNvSpPr>
          <p:nvPr>
            <p:ph type="title"/>
          </p:nvPr>
        </p:nvSpPr>
        <p:spPr>
          <a:xfrm>
            <a:off x="713225" y="539500"/>
            <a:ext cx="7717500" cy="53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Font typeface="Share Tech Mono"/>
              <a:buNone/>
              <a:defRPr sz="3000" b="1">
                <a:solidFill>
                  <a:schemeClr val="accent6"/>
                </a:solidFill>
                <a:latin typeface="Share Tech Mono"/>
                <a:ea typeface="Share Tech Mono"/>
                <a:cs typeface="Share Tech Mono"/>
                <a:sym typeface="Share Tech Mono"/>
              </a:defRPr>
            </a:lvl1pPr>
            <a:lvl2pPr lvl="1" rtl="0">
              <a:spcBef>
                <a:spcPts val="0"/>
              </a:spcBef>
              <a:spcAft>
                <a:spcPts val="0"/>
              </a:spcAft>
              <a:buClr>
                <a:schemeClr val="accent6"/>
              </a:buClr>
              <a:buSzPts val="2800"/>
              <a:buNone/>
              <a:defRPr sz="2800" b="1">
                <a:solidFill>
                  <a:schemeClr val="accent6"/>
                </a:solidFill>
              </a:defRPr>
            </a:lvl2pPr>
            <a:lvl3pPr lvl="2" rtl="0">
              <a:spcBef>
                <a:spcPts val="0"/>
              </a:spcBef>
              <a:spcAft>
                <a:spcPts val="0"/>
              </a:spcAft>
              <a:buClr>
                <a:schemeClr val="accent6"/>
              </a:buClr>
              <a:buSzPts val="2800"/>
              <a:buNone/>
              <a:defRPr sz="2800" b="1">
                <a:solidFill>
                  <a:schemeClr val="accent6"/>
                </a:solidFill>
              </a:defRPr>
            </a:lvl3pPr>
            <a:lvl4pPr lvl="3" rtl="0">
              <a:spcBef>
                <a:spcPts val="0"/>
              </a:spcBef>
              <a:spcAft>
                <a:spcPts val="0"/>
              </a:spcAft>
              <a:buClr>
                <a:schemeClr val="accent6"/>
              </a:buClr>
              <a:buSzPts val="2800"/>
              <a:buNone/>
              <a:defRPr sz="2800" b="1">
                <a:solidFill>
                  <a:schemeClr val="accent6"/>
                </a:solidFill>
              </a:defRPr>
            </a:lvl4pPr>
            <a:lvl5pPr lvl="4" rtl="0">
              <a:spcBef>
                <a:spcPts val="0"/>
              </a:spcBef>
              <a:spcAft>
                <a:spcPts val="0"/>
              </a:spcAft>
              <a:buClr>
                <a:schemeClr val="accent6"/>
              </a:buClr>
              <a:buSzPts val="2800"/>
              <a:buNone/>
              <a:defRPr sz="2800" b="1">
                <a:solidFill>
                  <a:schemeClr val="accent6"/>
                </a:solidFill>
              </a:defRPr>
            </a:lvl5pPr>
            <a:lvl6pPr lvl="5" rtl="0">
              <a:spcBef>
                <a:spcPts val="0"/>
              </a:spcBef>
              <a:spcAft>
                <a:spcPts val="0"/>
              </a:spcAft>
              <a:buClr>
                <a:schemeClr val="accent6"/>
              </a:buClr>
              <a:buSzPts val="2800"/>
              <a:buNone/>
              <a:defRPr sz="2800" b="1">
                <a:solidFill>
                  <a:schemeClr val="accent6"/>
                </a:solidFill>
              </a:defRPr>
            </a:lvl6pPr>
            <a:lvl7pPr lvl="6" rtl="0">
              <a:spcBef>
                <a:spcPts val="0"/>
              </a:spcBef>
              <a:spcAft>
                <a:spcPts val="0"/>
              </a:spcAft>
              <a:buClr>
                <a:schemeClr val="accent6"/>
              </a:buClr>
              <a:buSzPts val="2800"/>
              <a:buNone/>
              <a:defRPr sz="2800" b="1">
                <a:solidFill>
                  <a:schemeClr val="accent6"/>
                </a:solidFill>
              </a:defRPr>
            </a:lvl7pPr>
            <a:lvl8pPr lvl="7" rtl="0">
              <a:spcBef>
                <a:spcPts val="0"/>
              </a:spcBef>
              <a:spcAft>
                <a:spcPts val="0"/>
              </a:spcAft>
              <a:buClr>
                <a:schemeClr val="accent6"/>
              </a:buClr>
              <a:buSzPts val="2800"/>
              <a:buNone/>
              <a:defRPr sz="2800" b="1">
                <a:solidFill>
                  <a:schemeClr val="accent6"/>
                </a:solidFill>
              </a:defRPr>
            </a:lvl8pPr>
            <a:lvl9pPr lvl="8" rtl="0">
              <a:spcBef>
                <a:spcPts val="0"/>
              </a:spcBef>
              <a:spcAft>
                <a:spcPts val="0"/>
              </a:spcAft>
              <a:buClr>
                <a:schemeClr val="accent6"/>
              </a:buClr>
              <a:buSzPts val="2800"/>
              <a:buNone/>
              <a:defRPr sz="2800" b="1">
                <a:solidFill>
                  <a:schemeClr val="accent6"/>
                </a:solidFill>
              </a:defRPr>
            </a:lvl9pPr>
          </a:lstStyle>
          <a:p>
            <a:endParaRPr/>
          </a:p>
        </p:txBody>
      </p:sp>
      <p:sp>
        <p:nvSpPr>
          <p:cNvPr id="209" name="Google Shape;209;p23"/>
          <p:cNvSpPr txBox="1">
            <a:spLocks noGrp="1"/>
          </p:cNvSpPr>
          <p:nvPr>
            <p:ph type="subTitle" idx="3"/>
          </p:nvPr>
        </p:nvSpPr>
        <p:spPr>
          <a:xfrm>
            <a:off x="2686950" y="4608575"/>
            <a:ext cx="3770100" cy="32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SzPts val="2800"/>
              <a:buNone/>
              <a:defRPr sz="2800" b="1"/>
            </a:lvl2pPr>
            <a:lvl3pPr lvl="2" algn="ctr" rtl="0">
              <a:lnSpc>
                <a:spcPct val="100000"/>
              </a:lnSpc>
              <a:spcBef>
                <a:spcPts val="0"/>
              </a:spcBef>
              <a:spcAft>
                <a:spcPts val="0"/>
              </a:spcAft>
              <a:buSzPts val="2800"/>
              <a:buNone/>
              <a:defRPr sz="2800" b="1"/>
            </a:lvl3pPr>
            <a:lvl4pPr lvl="3" algn="ctr" rtl="0">
              <a:lnSpc>
                <a:spcPct val="100000"/>
              </a:lnSpc>
              <a:spcBef>
                <a:spcPts val="0"/>
              </a:spcBef>
              <a:spcAft>
                <a:spcPts val="0"/>
              </a:spcAft>
              <a:buSzPts val="2800"/>
              <a:buNone/>
              <a:defRPr sz="2800" b="1"/>
            </a:lvl4pPr>
            <a:lvl5pPr lvl="4" algn="ctr" rtl="0">
              <a:lnSpc>
                <a:spcPct val="100000"/>
              </a:lnSpc>
              <a:spcBef>
                <a:spcPts val="0"/>
              </a:spcBef>
              <a:spcAft>
                <a:spcPts val="0"/>
              </a:spcAft>
              <a:buSzPts val="2800"/>
              <a:buNone/>
              <a:defRPr sz="2800" b="1"/>
            </a:lvl5pPr>
            <a:lvl6pPr lvl="5" algn="ctr" rtl="0">
              <a:lnSpc>
                <a:spcPct val="100000"/>
              </a:lnSpc>
              <a:spcBef>
                <a:spcPts val="0"/>
              </a:spcBef>
              <a:spcAft>
                <a:spcPts val="0"/>
              </a:spcAft>
              <a:buSzPts val="2800"/>
              <a:buNone/>
              <a:defRPr sz="2800" b="1"/>
            </a:lvl6pPr>
            <a:lvl7pPr lvl="6" algn="ctr" rtl="0">
              <a:lnSpc>
                <a:spcPct val="100000"/>
              </a:lnSpc>
              <a:spcBef>
                <a:spcPts val="0"/>
              </a:spcBef>
              <a:spcAft>
                <a:spcPts val="0"/>
              </a:spcAft>
              <a:buSzPts val="2800"/>
              <a:buNone/>
              <a:defRPr sz="2800" b="1"/>
            </a:lvl7pPr>
            <a:lvl8pPr lvl="7" algn="ctr" rtl="0">
              <a:lnSpc>
                <a:spcPct val="100000"/>
              </a:lnSpc>
              <a:spcBef>
                <a:spcPts val="0"/>
              </a:spcBef>
              <a:spcAft>
                <a:spcPts val="0"/>
              </a:spcAft>
              <a:buSzPts val="2800"/>
              <a:buNone/>
              <a:defRPr sz="2800" b="1"/>
            </a:lvl8pPr>
            <a:lvl9pPr lvl="8" algn="ctr" rtl="0">
              <a:lnSpc>
                <a:spcPct val="100000"/>
              </a:lnSpc>
              <a:spcBef>
                <a:spcPts val="0"/>
              </a:spcBef>
              <a:spcAft>
                <a:spcPts val="0"/>
              </a:spcAft>
              <a:buSzPts val="2800"/>
              <a:buNone/>
              <a:defRPr sz="2800" b="1"/>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10"/>
        <p:cNvGrpSpPr/>
        <p:nvPr/>
      </p:nvGrpSpPr>
      <p:grpSpPr>
        <a:xfrm>
          <a:off x="0" y="0"/>
          <a:ext cx="0" cy="0"/>
          <a:chOff x="0" y="0"/>
          <a:chExt cx="0" cy="0"/>
        </a:xfrm>
      </p:grpSpPr>
      <p:sp>
        <p:nvSpPr>
          <p:cNvPr id="211" name="Google Shape;211;p24"/>
          <p:cNvSpPr txBox="1">
            <a:spLocks noGrp="1"/>
          </p:cNvSpPr>
          <p:nvPr>
            <p:ph type="subTitle" idx="1"/>
          </p:nvPr>
        </p:nvSpPr>
        <p:spPr>
          <a:xfrm>
            <a:off x="3520800" y="2576200"/>
            <a:ext cx="2102400" cy="47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Share Tech Mono"/>
              <a:buNone/>
              <a:defRPr sz="20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12" name="Google Shape;212;p24"/>
          <p:cNvSpPr txBox="1">
            <a:spLocks noGrp="1"/>
          </p:cNvSpPr>
          <p:nvPr>
            <p:ph type="subTitle" idx="2"/>
          </p:nvPr>
        </p:nvSpPr>
        <p:spPr>
          <a:xfrm>
            <a:off x="3520800" y="3052901"/>
            <a:ext cx="2102400" cy="827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3" name="Google Shape;213;p24"/>
          <p:cNvSpPr txBox="1">
            <a:spLocks noGrp="1"/>
          </p:cNvSpPr>
          <p:nvPr>
            <p:ph type="subTitle" idx="3"/>
          </p:nvPr>
        </p:nvSpPr>
        <p:spPr>
          <a:xfrm>
            <a:off x="6197226" y="2576200"/>
            <a:ext cx="2102400" cy="47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Share Tech Mono"/>
              <a:buNone/>
              <a:defRPr sz="20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14" name="Google Shape;214;p24"/>
          <p:cNvSpPr txBox="1">
            <a:spLocks noGrp="1"/>
          </p:cNvSpPr>
          <p:nvPr>
            <p:ph type="subTitle" idx="4"/>
          </p:nvPr>
        </p:nvSpPr>
        <p:spPr>
          <a:xfrm>
            <a:off x="6197226" y="3052900"/>
            <a:ext cx="2102400" cy="827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5" name="Google Shape;215;p24"/>
          <p:cNvSpPr txBox="1">
            <a:spLocks noGrp="1"/>
          </p:cNvSpPr>
          <p:nvPr>
            <p:ph type="subTitle" idx="5"/>
          </p:nvPr>
        </p:nvSpPr>
        <p:spPr>
          <a:xfrm>
            <a:off x="844375" y="2576200"/>
            <a:ext cx="2102400" cy="47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Share Tech Mono"/>
              <a:buNone/>
              <a:defRPr sz="20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16" name="Google Shape;216;p24"/>
          <p:cNvSpPr txBox="1">
            <a:spLocks noGrp="1"/>
          </p:cNvSpPr>
          <p:nvPr>
            <p:ph type="subTitle" idx="6"/>
          </p:nvPr>
        </p:nvSpPr>
        <p:spPr>
          <a:xfrm>
            <a:off x="844375" y="3052900"/>
            <a:ext cx="2102400" cy="827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7" name="Google Shape;217;p24"/>
          <p:cNvSpPr txBox="1">
            <a:spLocks noGrp="1"/>
          </p:cNvSpPr>
          <p:nvPr>
            <p:ph type="title"/>
          </p:nvPr>
        </p:nvSpPr>
        <p:spPr>
          <a:xfrm>
            <a:off x="713225" y="539500"/>
            <a:ext cx="7717500" cy="53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Font typeface="Share Tech Mono"/>
              <a:buNone/>
              <a:defRPr sz="3000" b="1">
                <a:solidFill>
                  <a:schemeClr val="accent6"/>
                </a:solidFill>
                <a:latin typeface="Share Tech Mono"/>
                <a:ea typeface="Share Tech Mono"/>
                <a:cs typeface="Share Tech Mono"/>
                <a:sym typeface="Share Tech Mono"/>
              </a:defRPr>
            </a:lvl1pPr>
            <a:lvl2pPr lvl="1" algn="ctr" rtl="0">
              <a:spcBef>
                <a:spcPts val="0"/>
              </a:spcBef>
              <a:spcAft>
                <a:spcPts val="0"/>
              </a:spcAft>
              <a:buClr>
                <a:schemeClr val="accent6"/>
              </a:buClr>
              <a:buSzPts val="2800"/>
              <a:buNone/>
              <a:defRPr sz="2800" b="1">
                <a:solidFill>
                  <a:schemeClr val="accent6"/>
                </a:solidFill>
              </a:defRPr>
            </a:lvl2pPr>
            <a:lvl3pPr lvl="2" algn="ctr" rtl="0">
              <a:spcBef>
                <a:spcPts val="0"/>
              </a:spcBef>
              <a:spcAft>
                <a:spcPts val="0"/>
              </a:spcAft>
              <a:buClr>
                <a:schemeClr val="accent6"/>
              </a:buClr>
              <a:buSzPts val="2800"/>
              <a:buNone/>
              <a:defRPr sz="2800" b="1">
                <a:solidFill>
                  <a:schemeClr val="accent6"/>
                </a:solidFill>
              </a:defRPr>
            </a:lvl3pPr>
            <a:lvl4pPr lvl="3" algn="ctr" rtl="0">
              <a:spcBef>
                <a:spcPts val="0"/>
              </a:spcBef>
              <a:spcAft>
                <a:spcPts val="0"/>
              </a:spcAft>
              <a:buClr>
                <a:schemeClr val="accent6"/>
              </a:buClr>
              <a:buSzPts val="2800"/>
              <a:buNone/>
              <a:defRPr sz="2800" b="1">
                <a:solidFill>
                  <a:schemeClr val="accent6"/>
                </a:solidFill>
              </a:defRPr>
            </a:lvl4pPr>
            <a:lvl5pPr lvl="4" algn="ctr" rtl="0">
              <a:spcBef>
                <a:spcPts val="0"/>
              </a:spcBef>
              <a:spcAft>
                <a:spcPts val="0"/>
              </a:spcAft>
              <a:buClr>
                <a:schemeClr val="accent6"/>
              </a:buClr>
              <a:buSzPts val="2800"/>
              <a:buNone/>
              <a:defRPr sz="2800" b="1">
                <a:solidFill>
                  <a:schemeClr val="accent6"/>
                </a:solidFill>
              </a:defRPr>
            </a:lvl5pPr>
            <a:lvl6pPr lvl="5" algn="ctr" rtl="0">
              <a:spcBef>
                <a:spcPts val="0"/>
              </a:spcBef>
              <a:spcAft>
                <a:spcPts val="0"/>
              </a:spcAft>
              <a:buClr>
                <a:schemeClr val="accent6"/>
              </a:buClr>
              <a:buSzPts val="2800"/>
              <a:buNone/>
              <a:defRPr sz="2800" b="1">
                <a:solidFill>
                  <a:schemeClr val="accent6"/>
                </a:solidFill>
              </a:defRPr>
            </a:lvl6pPr>
            <a:lvl7pPr lvl="6" algn="ctr" rtl="0">
              <a:spcBef>
                <a:spcPts val="0"/>
              </a:spcBef>
              <a:spcAft>
                <a:spcPts val="0"/>
              </a:spcAft>
              <a:buClr>
                <a:schemeClr val="accent6"/>
              </a:buClr>
              <a:buSzPts val="2800"/>
              <a:buNone/>
              <a:defRPr sz="2800" b="1">
                <a:solidFill>
                  <a:schemeClr val="accent6"/>
                </a:solidFill>
              </a:defRPr>
            </a:lvl7pPr>
            <a:lvl8pPr lvl="7" algn="ctr" rtl="0">
              <a:spcBef>
                <a:spcPts val="0"/>
              </a:spcBef>
              <a:spcAft>
                <a:spcPts val="0"/>
              </a:spcAft>
              <a:buClr>
                <a:schemeClr val="accent6"/>
              </a:buClr>
              <a:buSzPts val="2800"/>
              <a:buNone/>
              <a:defRPr sz="2800" b="1">
                <a:solidFill>
                  <a:schemeClr val="accent6"/>
                </a:solidFill>
              </a:defRPr>
            </a:lvl8pPr>
            <a:lvl9pPr lvl="8" algn="ctr" rtl="0">
              <a:spcBef>
                <a:spcPts val="0"/>
              </a:spcBef>
              <a:spcAft>
                <a:spcPts val="0"/>
              </a:spcAft>
              <a:buClr>
                <a:schemeClr val="accent6"/>
              </a:buClr>
              <a:buSzPts val="2800"/>
              <a:buNone/>
              <a:defRPr sz="2800" b="1">
                <a:solidFill>
                  <a:schemeClr val="accent6"/>
                </a:solidFill>
              </a:defRPr>
            </a:lvl9pPr>
          </a:lstStyle>
          <a:p>
            <a:endParaRPr/>
          </a:p>
        </p:txBody>
      </p:sp>
      <p:sp>
        <p:nvSpPr>
          <p:cNvPr id="218" name="Google Shape;218;p24"/>
          <p:cNvSpPr/>
          <p:nvPr/>
        </p:nvSpPr>
        <p:spPr>
          <a:xfrm flipH="1">
            <a:off x="-175" y="4605275"/>
            <a:ext cx="9144000" cy="5382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24"/>
          <p:cNvGrpSpPr/>
          <p:nvPr/>
        </p:nvGrpSpPr>
        <p:grpSpPr>
          <a:xfrm>
            <a:off x="296716" y="3748085"/>
            <a:ext cx="216300" cy="965800"/>
            <a:chOff x="-3711584" y="4450360"/>
            <a:chExt cx="216300" cy="965800"/>
          </a:xfrm>
        </p:grpSpPr>
        <p:sp>
          <p:nvSpPr>
            <p:cNvPr id="220" name="Google Shape;220;p24"/>
            <p:cNvSpPr/>
            <p:nvPr/>
          </p:nvSpPr>
          <p:spPr>
            <a:xfrm rot="-5400000">
              <a:off x="-3711584" y="5199860"/>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3638048" y="4450360"/>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24"/>
          <p:cNvSpPr/>
          <p:nvPr/>
        </p:nvSpPr>
        <p:spPr>
          <a:xfrm flipH="1">
            <a:off x="2598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87461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CUSTOM_14">
    <p:spTree>
      <p:nvGrpSpPr>
        <p:cNvPr id="1" name="Shape 224"/>
        <p:cNvGrpSpPr/>
        <p:nvPr/>
      </p:nvGrpSpPr>
      <p:grpSpPr>
        <a:xfrm>
          <a:off x="0" y="0"/>
          <a:ext cx="0" cy="0"/>
          <a:chOff x="0" y="0"/>
          <a:chExt cx="0" cy="0"/>
        </a:xfrm>
      </p:grpSpPr>
      <p:sp>
        <p:nvSpPr>
          <p:cNvPr id="225" name="Google Shape;225;p25"/>
          <p:cNvSpPr txBox="1">
            <a:spLocks noGrp="1"/>
          </p:cNvSpPr>
          <p:nvPr>
            <p:ph type="title"/>
          </p:nvPr>
        </p:nvSpPr>
        <p:spPr>
          <a:xfrm>
            <a:off x="713225" y="539500"/>
            <a:ext cx="7717500" cy="53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Font typeface="Share Tech Mono"/>
              <a:buNone/>
              <a:defRPr sz="3000" b="1">
                <a:solidFill>
                  <a:schemeClr val="accent6"/>
                </a:solidFill>
                <a:latin typeface="Share Tech Mono"/>
                <a:ea typeface="Share Tech Mono"/>
                <a:cs typeface="Share Tech Mono"/>
                <a:sym typeface="Share Tech Mono"/>
              </a:defRPr>
            </a:lvl1pPr>
            <a:lvl2pPr lvl="1" algn="ctr" rtl="0">
              <a:spcBef>
                <a:spcPts val="0"/>
              </a:spcBef>
              <a:spcAft>
                <a:spcPts val="0"/>
              </a:spcAft>
              <a:buClr>
                <a:schemeClr val="accent6"/>
              </a:buClr>
              <a:buSzPts val="2800"/>
              <a:buNone/>
              <a:defRPr sz="2800" b="1">
                <a:solidFill>
                  <a:schemeClr val="accent6"/>
                </a:solidFill>
              </a:defRPr>
            </a:lvl2pPr>
            <a:lvl3pPr lvl="2" algn="ctr" rtl="0">
              <a:spcBef>
                <a:spcPts val="0"/>
              </a:spcBef>
              <a:spcAft>
                <a:spcPts val="0"/>
              </a:spcAft>
              <a:buClr>
                <a:schemeClr val="accent6"/>
              </a:buClr>
              <a:buSzPts val="2800"/>
              <a:buNone/>
              <a:defRPr sz="2800" b="1">
                <a:solidFill>
                  <a:schemeClr val="accent6"/>
                </a:solidFill>
              </a:defRPr>
            </a:lvl3pPr>
            <a:lvl4pPr lvl="3" algn="ctr" rtl="0">
              <a:spcBef>
                <a:spcPts val="0"/>
              </a:spcBef>
              <a:spcAft>
                <a:spcPts val="0"/>
              </a:spcAft>
              <a:buClr>
                <a:schemeClr val="accent6"/>
              </a:buClr>
              <a:buSzPts val="2800"/>
              <a:buNone/>
              <a:defRPr sz="2800" b="1">
                <a:solidFill>
                  <a:schemeClr val="accent6"/>
                </a:solidFill>
              </a:defRPr>
            </a:lvl4pPr>
            <a:lvl5pPr lvl="4" algn="ctr" rtl="0">
              <a:spcBef>
                <a:spcPts val="0"/>
              </a:spcBef>
              <a:spcAft>
                <a:spcPts val="0"/>
              </a:spcAft>
              <a:buClr>
                <a:schemeClr val="accent6"/>
              </a:buClr>
              <a:buSzPts val="2800"/>
              <a:buNone/>
              <a:defRPr sz="2800" b="1">
                <a:solidFill>
                  <a:schemeClr val="accent6"/>
                </a:solidFill>
              </a:defRPr>
            </a:lvl5pPr>
            <a:lvl6pPr lvl="5" algn="ctr" rtl="0">
              <a:spcBef>
                <a:spcPts val="0"/>
              </a:spcBef>
              <a:spcAft>
                <a:spcPts val="0"/>
              </a:spcAft>
              <a:buClr>
                <a:schemeClr val="accent6"/>
              </a:buClr>
              <a:buSzPts val="2800"/>
              <a:buNone/>
              <a:defRPr sz="2800" b="1">
                <a:solidFill>
                  <a:schemeClr val="accent6"/>
                </a:solidFill>
              </a:defRPr>
            </a:lvl6pPr>
            <a:lvl7pPr lvl="6" algn="ctr" rtl="0">
              <a:spcBef>
                <a:spcPts val="0"/>
              </a:spcBef>
              <a:spcAft>
                <a:spcPts val="0"/>
              </a:spcAft>
              <a:buClr>
                <a:schemeClr val="accent6"/>
              </a:buClr>
              <a:buSzPts val="2800"/>
              <a:buNone/>
              <a:defRPr sz="2800" b="1">
                <a:solidFill>
                  <a:schemeClr val="accent6"/>
                </a:solidFill>
              </a:defRPr>
            </a:lvl7pPr>
            <a:lvl8pPr lvl="7" algn="ctr" rtl="0">
              <a:spcBef>
                <a:spcPts val="0"/>
              </a:spcBef>
              <a:spcAft>
                <a:spcPts val="0"/>
              </a:spcAft>
              <a:buClr>
                <a:schemeClr val="accent6"/>
              </a:buClr>
              <a:buSzPts val="2800"/>
              <a:buNone/>
              <a:defRPr sz="2800" b="1">
                <a:solidFill>
                  <a:schemeClr val="accent6"/>
                </a:solidFill>
              </a:defRPr>
            </a:lvl8pPr>
            <a:lvl9pPr lvl="8" algn="ctr" rtl="0">
              <a:spcBef>
                <a:spcPts val="0"/>
              </a:spcBef>
              <a:spcAft>
                <a:spcPts val="0"/>
              </a:spcAft>
              <a:buClr>
                <a:schemeClr val="accent6"/>
              </a:buClr>
              <a:buSzPts val="2800"/>
              <a:buNone/>
              <a:defRPr sz="2800" b="1">
                <a:solidFill>
                  <a:schemeClr val="accent6"/>
                </a:solidFill>
              </a:defRPr>
            </a:lvl9pPr>
          </a:lstStyle>
          <a:p>
            <a:endParaRPr/>
          </a:p>
        </p:txBody>
      </p:sp>
      <p:sp>
        <p:nvSpPr>
          <p:cNvPr id="226" name="Google Shape;226;p25"/>
          <p:cNvSpPr txBox="1">
            <a:spLocks noGrp="1"/>
          </p:cNvSpPr>
          <p:nvPr>
            <p:ph type="subTitle" idx="1"/>
          </p:nvPr>
        </p:nvSpPr>
        <p:spPr>
          <a:xfrm>
            <a:off x="1675800" y="1646888"/>
            <a:ext cx="5792400" cy="42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Share Tech Mono"/>
              <a:buNone/>
              <a:defRPr sz="20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27" name="Google Shape;227;p25"/>
          <p:cNvSpPr txBox="1">
            <a:spLocks noGrp="1"/>
          </p:cNvSpPr>
          <p:nvPr>
            <p:ph type="subTitle" idx="2"/>
          </p:nvPr>
        </p:nvSpPr>
        <p:spPr>
          <a:xfrm>
            <a:off x="1675800" y="1994290"/>
            <a:ext cx="5792400" cy="42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28" name="Google Shape;228;p25"/>
          <p:cNvSpPr txBox="1">
            <a:spLocks noGrp="1"/>
          </p:cNvSpPr>
          <p:nvPr>
            <p:ph type="subTitle" idx="3"/>
          </p:nvPr>
        </p:nvSpPr>
        <p:spPr>
          <a:xfrm>
            <a:off x="1675800" y="2562443"/>
            <a:ext cx="5792400" cy="42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Share Tech Mono"/>
              <a:buNone/>
              <a:defRPr sz="20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29" name="Google Shape;229;p25"/>
          <p:cNvSpPr txBox="1">
            <a:spLocks noGrp="1"/>
          </p:cNvSpPr>
          <p:nvPr>
            <p:ph type="subTitle" idx="4"/>
          </p:nvPr>
        </p:nvSpPr>
        <p:spPr>
          <a:xfrm>
            <a:off x="1675800" y="2909845"/>
            <a:ext cx="5792400" cy="42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30" name="Google Shape;230;p25"/>
          <p:cNvSpPr txBox="1">
            <a:spLocks noGrp="1"/>
          </p:cNvSpPr>
          <p:nvPr>
            <p:ph type="subTitle" idx="5"/>
          </p:nvPr>
        </p:nvSpPr>
        <p:spPr>
          <a:xfrm>
            <a:off x="1675800" y="3478085"/>
            <a:ext cx="5792400" cy="42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Share Tech Mono"/>
              <a:buNone/>
              <a:defRPr sz="20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31" name="Google Shape;231;p25"/>
          <p:cNvSpPr txBox="1">
            <a:spLocks noGrp="1"/>
          </p:cNvSpPr>
          <p:nvPr>
            <p:ph type="subTitle" idx="6"/>
          </p:nvPr>
        </p:nvSpPr>
        <p:spPr>
          <a:xfrm>
            <a:off x="1675800" y="3825487"/>
            <a:ext cx="5792400" cy="42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232" name="Google Shape;232;p25"/>
          <p:cNvGrpSpPr/>
          <p:nvPr/>
        </p:nvGrpSpPr>
        <p:grpSpPr>
          <a:xfrm>
            <a:off x="260175" y="320513"/>
            <a:ext cx="8623650" cy="4531050"/>
            <a:chOff x="260175" y="320513"/>
            <a:chExt cx="8623650" cy="4531050"/>
          </a:xfrm>
        </p:grpSpPr>
        <p:sp>
          <p:nvSpPr>
            <p:cNvPr id="233" name="Google Shape;233;p25"/>
            <p:cNvSpPr/>
            <p:nvPr/>
          </p:nvSpPr>
          <p:spPr>
            <a:xfrm flipH="1">
              <a:off x="26017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flipH="1">
              <a:off x="874612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25"/>
          <p:cNvSpPr/>
          <p:nvPr/>
        </p:nvSpPr>
        <p:spPr>
          <a:xfrm>
            <a:off x="87461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236"/>
        <p:cNvGrpSpPr/>
        <p:nvPr/>
      </p:nvGrpSpPr>
      <p:grpSpPr>
        <a:xfrm>
          <a:off x="0" y="0"/>
          <a:ext cx="0" cy="0"/>
          <a:chOff x="0" y="0"/>
          <a:chExt cx="0" cy="0"/>
        </a:xfrm>
      </p:grpSpPr>
      <p:sp>
        <p:nvSpPr>
          <p:cNvPr id="237" name="Google Shape;237;p26"/>
          <p:cNvSpPr txBox="1">
            <a:spLocks noGrp="1"/>
          </p:cNvSpPr>
          <p:nvPr>
            <p:ph type="subTitle" idx="1"/>
          </p:nvPr>
        </p:nvSpPr>
        <p:spPr>
          <a:xfrm>
            <a:off x="1638913" y="3305900"/>
            <a:ext cx="2250900" cy="52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26"/>
          <p:cNvSpPr txBox="1">
            <a:spLocks noGrp="1"/>
          </p:cNvSpPr>
          <p:nvPr>
            <p:ph type="subTitle" idx="2"/>
          </p:nvPr>
        </p:nvSpPr>
        <p:spPr>
          <a:xfrm>
            <a:off x="5971787" y="2120563"/>
            <a:ext cx="2251800" cy="52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26"/>
          <p:cNvSpPr txBox="1">
            <a:spLocks noGrp="1"/>
          </p:cNvSpPr>
          <p:nvPr>
            <p:ph type="subTitle" idx="3"/>
          </p:nvPr>
        </p:nvSpPr>
        <p:spPr>
          <a:xfrm>
            <a:off x="5971790" y="1751138"/>
            <a:ext cx="22518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Share Tech Mono"/>
              <a:buNone/>
              <a:defRPr sz="20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40" name="Google Shape;240;p26"/>
          <p:cNvSpPr txBox="1">
            <a:spLocks noGrp="1"/>
          </p:cNvSpPr>
          <p:nvPr>
            <p:ph type="subTitle" idx="4"/>
          </p:nvPr>
        </p:nvSpPr>
        <p:spPr>
          <a:xfrm>
            <a:off x="1638911" y="2935094"/>
            <a:ext cx="22509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Share Tech Mono"/>
              <a:buNone/>
              <a:defRPr sz="20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41" name="Google Shape;241;p26"/>
          <p:cNvSpPr txBox="1">
            <a:spLocks noGrp="1"/>
          </p:cNvSpPr>
          <p:nvPr>
            <p:ph type="subTitle" idx="5"/>
          </p:nvPr>
        </p:nvSpPr>
        <p:spPr>
          <a:xfrm>
            <a:off x="1639739" y="2128261"/>
            <a:ext cx="2250900" cy="52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6"/>
          <p:cNvSpPr txBox="1">
            <a:spLocks noGrp="1"/>
          </p:cNvSpPr>
          <p:nvPr>
            <p:ph type="subTitle" idx="6"/>
          </p:nvPr>
        </p:nvSpPr>
        <p:spPr>
          <a:xfrm flipH="1">
            <a:off x="1639225" y="1757463"/>
            <a:ext cx="22509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Share Tech Mono"/>
              <a:buNone/>
              <a:defRPr sz="20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43" name="Google Shape;243;p26"/>
          <p:cNvSpPr txBox="1">
            <a:spLocks noGrp="1"/>
          </p:cNvSpPr>
          <p:nvPr>
            <p:ph type="subTitle" idx="7"/>
          </p:nvPr>
        </p:nvSpPr>
        <p:spPr>
          <a:xfrm>
            <a:off x="5971787" y="3305900"/>
            <a:ext cx="2251800" cy="52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 name="Google Shape;244;p26"/>
          <p:cNvSpPr txBox="1">
            <a:spLocks noGrp="1"/>
          </p:cNvSpPr>
          <p:nvPr>
            <p:ph type="subTitle" idx="8"/>
          </p:nvPr>
        </p:nvSpPr>
        <p:spPr>
          <a:xfrm>
            <a:off x="5971786" y="2935101"/>
            <a:ext cx="22518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Share Tech Mono"/>
              <a:buNone/>
              <a:defRPr sz="20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45" name="Google Shape;245;p26"/>
          <p:cNvSpPr txBox="1">
            <a:spLocks noGrp="1"/>
          </p:cNvSpPr>
          <p:nvPr>
            <p:ph type="title"/>
          </p:nvPr>
        </p:nvSpPr>
        <p:spPr>
          <a:xfrm>
            <a:off x="713225" y="539500"/>
            <a:ext cx="7717500" cy="53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Font typeface="Share Tech Mono"/>
              <a:buNone/>
              <a:defRPr sz="3000" b="1">
                <a:solidFill>
                  <a:schemeClr val="accent6"/>
                </a:solidFill>
                <a:latin typeface="Share Tech Mono"/>
                <a:ea typeface="Share Tech Mono"/>
                <a:cs typeface="Share Tech Mono"/>
                <a:sym typeface="Share Tech Mono"/>
              </a:defRPr>
            </a:lvl1pPr>
            <a:lvl2pPr lvl="1" rtl="0">
              <a:spcBef>
                <a:spcPts val="0"/>
              </a:spcBef>
              <a:spcAft>
                <a:spcPts val="0"/>
              </a:spcAft>
              <a:buClr>
                <a:schemeClr val="accent6"/>
              </a:buClr>
              <a:buSzPts val="2800"/>
              <a:buNone/>
              <a:defRPr sz="2800" b="1">
                <a:solidFill>
                  <a:schemeClr val="accent6"/>
                </a:solidFill>
              </a:defRPr>
            </a:lvl2pPr>
            <a:lvl3pPr lvl="2" rtl="0">
              <a:spcBef>
                <a:spcPts val="0"/>
              </a:spcBef>
              <a:spcAft>
                <a:spcPts val="0"/>
              </a:spcAft>
              <a:buClr>
                <a:schemeClr val="accent6"/>
              </a:buClr>
              <a:buSzPts val="2800"/>
              <a:buNone/>
              <a:defRPr sz="2800" b="1">
                <a:solidFill>
                  <a:schemeClr val="accent6"/>
                </a:solidFill>
              </a:defRPr>
            </a:lvl3pPr>
            <a:lvl4pPr lvl="3" rtl="0">
              <a:spcBef>
                <a:spcPts val="0"/>
              </a:spcBef>
              <a:spcAft>
                <a:spcPts val="0"/>
              </a:spcAft>
              <a:buClr>
                <a:schemeClr val="accent6"/>
              </a:buClr>
              <a:buSzPts val="2800"/>
              <a:buNone/>
              <a:defRPr sz="2800" b="1">
                <a:solidFill>
                  <a:schemeClr val="accent6"/>
                </a:solidFill>
              </a:defRPr>
            </a:lvl4pPr>
            <a:lvl5pPr lvl="4" rtl="0">
              <a:spcBef>
                <a:spcPts val="0"/>
              </a:spcBef>
              <a:spcAft>
                <a:spcPts val="0"/>
              </a:spcAft>
              <a:buClr>
                <a:schemeClr val="accent6"/>
              </a:buClr>
              <a:buSzPts val="2800"/>
              <a:buNone/>
              <a:defRPr sz="2800" b="1">
                <a:solidFill>
                  <a:schemeClr val="accent6"/>
                </a:solidFill>
              </a:defRPr>
            </a:lvl5pPr>
            <a:lvl6pPr lvl="5" rtl="0">
              <a:spcBef>
                <a:spcPts val="0"/>
              </a:spcBef>
              <a:spcAft>
                <a:spcPts val="0"/>
              </a:spcAft>
              <a:buClr>
                <a:schemeClr val="accent6"/>
              </a:buClr>
              <a:buSzPts val="2800"/>
              <a:buNone/>
              <a:defRPr sz="2800" b="1">
                <a:solidFill>
                  <a:schemeClr val="accent6"/>
                </a:solidFill>
              </a:defRPr>
            </a:lvl6pPr>
            <a:lvl7pPr lvl="6" rtl="0">
              <a:spcBef>
                <a:spcPts val="0"/>
              </a:spcBef>
              <a:spcAft>
                <a:spcPts val="0"/>
              </a:spcAft>
              <a:buClr>
                <a:schemeClr val="accent6"/>
              </a:buClr>
              <a:buSzPts val="2800"/>
              <a:buNone/>
              <a:defRPr sz="2800" b="1">
                <a:solidFill>
                  <a:schemeClr val="accent6"/>
                </a:solidFill>
              </a:defRPr>
            </a:lvl7pPr>
            <a:lvl8pPr lvl="7" rtl="0">
              <a:spcBef>
                <a:spcPts val="0"/>
              </a:spcBef>
              <a:spcAft>
                <a:spcPts val="0"/>
              </a:spcAft>
              <a:buClr>
                <a:schemeClr val="accent6"/>
              </a:buClr>
              <a:buSzPts val="2800"/>
              <a:buNone/>
              <a:defRPr sz="2800" b="1">
                <a:solidFill>
                  <a:schemeClr val="accent6"/>
                </a:solidFill>
              </a:defRPr>
            </a:lvl8pPr>
            <a:lvl9pPr lvl="8" rtl="0">
              <a:spcBef>
                <a:spcPts val="0"/>
              </a:spcBef>
              <a:spcAft>
                <a:spcPts val="0"/>
              </a:spcAft>
              <a:buClr>
                <a:schemeClr val="accent6"/>
              </a:buClr>
              <a:buSzPts val="2800"/>
              <a:buNone/>
              <a:defRPr sz="2800" b="1">
                <a:solidFill>
                  <a:schemeClr val="accent6"/>
                </a:solidFill>
              </a:defRPr>
            </a:lvl9pPr>
          </a:lstStyle>
          <a:p>
            <a:endParaRPr/>
          </a:p>
        </p:txBody>
      </p:sp>
      <p:sp>
        <p:nvSpPr>
          <p:cNvPr id="246" name="Google Shape;246;p26"/>
          <p:cNvSpPr/>
          <p:nvPr/>
        </p:nvSpPr>
        <p:spPr>
          <a:xfrm>
            <a:off x="-175" y="4605275"/>
            <a:ext cx="9144000" cy="5382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1">
  <p:cSld name="CUSTOM_1_1">
    <p:spTree>
      <p:nvGrpSpPr>
        <p:cNvPr id="1" name="Shape 247"/>
        <p:cNvGrpSpPr/>
        <p:nvPr/>
      </p:nvGrpSpPr>
      <p:grpSpPr>
        <a:xfrm>
          <a:off x="0" y="0"/>
          <a:ext cx="0" cy="0"/>
          <a:chOff x="0" y="0"/>
          <a:chExt cx="0" cy="0"/>
        </a:xfrm>
      </p:grpSpPr>
      <p:sp>
        <p:nvSpPr>
          <p:cNvPr id="248" name="Google Shape;248;p27"/>
          <p:cNvSpPr txBox="1">
            <a:spLocks noGrp="1"/>
          </p:cNvSpPr>
          <p:nvPr>
            <p:ph type="subTitle" idx="1"/>
          </p:nvPr>
        </p:nvSpPr>
        <p:spPr>
          <a:xfrm>
            <a:off x="2015859" y="2493342"/>
            <a:ext cx="3692400" cy="22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9" name="Google Shape;249;p27"/>
          <p:cNvSpPr txBox="1">
            <a:spLocks noGrp="1"/>
          </p:cNvSpPr>
          <p:nvPr>
            <p:ph type="subTitle" idx="2"/>
          </p:nvPr>
        </p:nvSpPr>
        <p:spPr>
          <a:xfrm>
            <a:off x="2015859" y="1651850"/>
            <a:ext cx="3692400" cy="22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27"/>
          <p:cNvSpPr txBox="1">
            <a:spLocks noGrp="1"/>
          </p:cNvSpPr>
          <p:nvPr>
            <p:ph type="subTitle" idx="3"/>
          </p:nvPr>
        </p:nvSpPr>
        <p:spPr>
          <a:xfrm>
            <a:off x="2016047" y="1336500"/>
            <a:ext cx="3692400" cy="259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51" name="Google Shape;251;p27"/>
          <p:cNvSpPr txBox="1">
            <a:spLocks noGrp="1"/>
          </p:cNvSpPr>
          <p:nvPr>
            <p:ph type="subTitle" idx="4"/>
          </p:nvPr>
        </p:nvSpPr>
        <p:spPr>
          <a:xfrm>
            <a:off x="2016047" y="2177992"/>
            <a:ext cx="3692400" cy="259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52" name="Google Shape;252;p27"/>
          <p:cNvSpPr txBox="1">
            <a:spLocks noGrp="1"/>
          </p:cNvSpPr>
          <p:nvPr>
            <p:ph type="subTitle" idx="5"/>
          </p:nvPr>
        </p:nvSpPr>
        <p:spPr>
          <a:xfrm>
            <a:off x="2015859" y="3334858"/>
            <a:ext cx="3692400" cy="22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3" name="Google Shape;253;p27"/>
          <p:cNvSpPr txBox="1">
            <a:spLocks noGrp="1"/>
          </p:cNvSpPr>
          <p:nvPr>
            <p:ph type="subTitle" idx="6"/>
          </p:nvPr>
        </p:nvSpPr>
        <p:spPr>
          <a:xfrm flipH="1">
            <a:off x="2015601" y="3019508"/>
            <a:ext cx="3692400" cy="259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54" name="Google Shape;254;p27"/>
          <p:cNvSpPr txBox="1">
            <a:spLocks noGrp="1"/>
          </p:cNvSpPr>
          <p:nvPr>
            <p:ph type="subTitle" idx="7"/>
          </p:nvPr>
        </p:nvSpPr>
        <p:spPr>
          <a:xfrm>
            <a:off x="2015859" y="4176350"/>
            <a:ext cx="3692400" cy="22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 name="Google Shape;255;p27"/>
          <p:cNvSpPr txBox="1">
            <a:spLocks noGrp="1"/>
          </p:cNvSpPr>
          <p:nvPr>
            <p:ph type="subTitle" idx="8"/>
          </p:nvPr>
        </p:nvSpPr>
        <p:spPr>
          <a:xfrm flipH="1">
            <a:off x="2015601" y="3861000"/>
            <a:ext cx="3692400" cy="259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56" name="Google Shape;256;p27"/>
          <p:cNvSpPr txBox="1">
            <a:spLocks noGrp="1"/>
          </p:cNvSpPr>
          <p:nvPr>
            <p:ph type="title"/>
          </p:nvPr>
        </p:nvSpPr>
        <p:spPr>
          <a:xfrm>
            <a:off x="713225" y="539500"/>
            <a:ext cx="7717500" cy="53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Font typeface="Share Tech Mono"/>
              <a:buNone/>
              <a:defRPr sz="3000" b="1">
                <a:solidFill>
                  <a:schemeClr val="accent6"/>
                </a:solidFill>
                <a:latin typeface="Share Tech Mono"/>
                <a:ea typeface="Share Tech Mono"/>
                <a:cs typeface="Share Tech Mono"/>
                <a:sym typeface="Share Tech Mono"/>
              </a:defRPr>
            </a:lvl1pPr>
            <a:lvl2pPr lvl="1" rtl="0">
              <a:spcBef>
                <a:spcPts val="0"/>
              </a:spcBef>
              <a:spcAft>
                <a:spcPts val="0"/>
              </a:spcAft>
              <a:buClr>
                <a:schemeClr val="accent6"/>
              </a:buClr>
              <a:buSzPts val="2800"/>
              <a:buNone/>
              <a:defRPr sz="2800" b="1">
                <a:solidFill>
                  <a:schemeClr val="accent6"/>
                </a:solidFill>
              </a:defRPr>
            </a:lvl2pPr>
            <a:lvl3pPr lvl="2" rtl="0">
              <a:spcBef>
                <a:spcPts val="0"/>
              </a:spcBef>
              <a:spcAft>
                <a:spcPts val="0"/>
              </a:spcAft>
              <a:buClr>
                <a:schemeClr val="accent6"/>
              </a:buClr>
              <a:buSzPts val="2800"/>
              <a:buNone/>
              <a:defRPr sz="2800" b="1">
                <a:solidFill>
                  <a:schemeClr val="accent6"/>
                </a:solidFill>
              </a:defRPr>
            </a:lvl3pPr>
            <a:lvl4pPr lvl="3" rtl="0">
              <a:spcBef>
                <a:spcPts val="0"/>
              </a:spcBef>
              <a:spcAft>
                <a:spcPts val="0"/>
              </a:spcAft>
              <a:buClr>
                <a:schemeClr val="accent6"/>
              </a:buClr>
              <a:buSzPts val="2800"/>
              <a:buNone/>
              <a:defRPr sz="2800" b="1">
                <a:solidFill>
                  <a:schemeClr val="accent6"/>
                </a:solidFill>
              </a:defRPr>
            </a:lvl4pPr>
            <a:lvl5pPr lvl="4" rtl="0">
              <a:spcBef>
                <a:spcPts val="0"/>
              </a:spcBef>
              <a:spcAft>
                <a:spcPts val="0"/>
              </a:spcAft>
              <a:buClr>
                <a:schemeClr val="accent6"/>
              </a:buClr>
              <a:buSzPts val="2800"/>
              <a:buNone/>
              <a:defRPr sz="2800" b="1">
                <a:solidFill>
                  <a:schemeClr val="accent6"/>
                </a:solidFill>
              </a:defRPr>
            </a:lvl5pPr>
            <a:lvl6pPr lvl="5" rtl="0">
              <a:spcBef>
                <a:spcPts val="0"/>
              </a:spcBef>
              <a:spcAft>
                <a:spcPts val="0"/>
              </a:spcAft>
              <a:buClr>
                <a:schemeClr val="accent6"/>
              </a:buClr>
              <a:buSzPts val="2800"/>
              <a:buNone/>
              <a:defRPr sz="2800" b="1">
                <a:solidFill>
                  <a:schemeClr val="accent6"/>
                </a:solidFill>
              </a:defRPr>
            </a:lvl6pPr>
            <a:lvl7pPr lvl="6" rtl="0">
              <a:spcBef>
                <a:spcPts val="0"/>
              </a:spcBef>
              <a:spcAft>
                <a:spcPts val="0"/>
              </a:spcAft>
              <a:buClr>
                <a:schemeClr val="accent6"/>
              </a:buClr>
              <a:buSzPts val="2800"/>
              <a:buNone/>
              <a:defRPr sz="2800" b="1">
                <a:solidFill>
                  <a:schemeClr val="accent6"/>
                </a:solidFill>
              </a:defRPr>
            </a:lvl7pPr>
            <a:lvl8pPr lvl="7" rtl="0">
              <a:spcBef>
                <a:spcPts val="0"/>
              </a:spcBef>
              <a:spcAft>
                <a:spcPts val="0"/>
              </a:spcAft>
              <a:buClr>
                <a:schemeClr val="accent6"/>
              </a:buClr>
              <a:buSzPts val="2800"/>
              <a:buNone/>
              <a:defRPr sz="2800" b="1">
                <a:solidFill>
                  <a:schemeClr val="accent6"/>
                </a:solidFill>
              </a:defRPr>
            </a:lvl8pPr>
            <a:lvl9pPr lvl="8" rtl="0">
              <a:spcBef>
                <a:spcPts val="0"/>
              </a:spcBef>
              <a:spcAft>
                <a:spcPts val="0"/>
              </a:spcAft>
              <a:buClr>
                <a:schemeClr val="accent6"/>
              </a:buClr>
              <a:buSzPts val="2800"/>
              <a:buNone/>
              <a:defRPr sz="2800" b="1">
                <a:solidFill>
                  <a:schemeClr val="accent6"/>
                </a:solidFill>
              </a:defRPr>
            </a:lvl9pPr>
          </a:lstStyle>
          <a:p>
            <a:endParaRPr/>
          </a:p>
        </p:txBody>
      </p:sp>
      <p:sp>
        <p:nvSpPr>
          <p:cNvPr id="257" name="Google Shape;257;p27"/>
          <p:cNvSpPr txBox="1">
            <a:spLocks noGrp="1"/>
          </p:cNvSpPr>
          <p:nvPr>
            <p:ph type="subTitle" idx="9"/>
          </p:nvPr>
        </p:nvSpPr>
        <p:spPr>
          <a:xfrm>
            <a:off x="4664737" y="4608575"/>
            <a:ext cx="3770100" cy="32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SzPts val="2800"/>
              <a:buNone/>
              <a:defRPr sz="2800" b="1"/>
            </a:lvl2pPr>
            <a:lvl3pPr lvl="2" algn="ctr" rtl="0">
              <a:lnSpc>
                <a:spcPct val="100000"/>
              </a:lnSpc>
              <a:spcBef>
                <a:spcPts val="0"/>
              </a:spcBef>
              <a:spcAft>
                <a:spcPts val="0"/>
              </a:spcAft>
              <a:buSzPts val="2800"/>
              <a:buNone/>
              <a:defRPr sz="2800" b="1"/>
            </a:lvl3pPr>
            <a:lvl4pPr lvl="3" algn="ctr" rtl="0">
              <a:lnSpc>
                <a:spcPct val="100000"/>
              </a:lnSpc>
              <a:spcBef>
                <a:spcPts val="0"/>
              </a:spcBef>
              <a:spcAft>
                <a:spcPts val="0"/>
              </a:spcAft>
              <a:buSzPts val="2800"/>
              <a:buNone/>
              <a:defRPr sz="2800" b="1"/>
            </a:lvl4pPr>
            <a:lvl5pPr lvl="4" algn="ctr" rtl="0">
              <a:lnSpc>
                <a:spcPct val="100000"/>
              </a:lnSpc>
              <a:spcBef>
                <a:spcPts val="0"/>
              </a:spcBef>
              <a:spcAft>
                <a:spcPts val="0"/>
              </a:spcAft>
              <a:buSzPts val="2800"/>
              <a:buNone/>
              <a:defRPr sz="2800" b="1"/>
            </a:lvl5pPr>
            <a:lvl6pPr lvl="5" algn="ctr" rtl="0">
              <a:lnSpc>
                <a:spcPct val="100000"/>
              </a:lnSpc>
              <a:spcBef>
                <a:spcPts val="0"/>
              </a:spcBef>
              <a:spcAft>
                <a:spcPts val="0"/>
              </a:spcAft>
              <a:buSzPts val="2800"/>
              <a:buNone/>
              <a:defRPr sz="2800" b="1"/>
            </a:lvl6pPr>
            <a:lvl7pPr lvl="6" algn="ctr" rtl="0">
              <a:lnSpc>
                <a:spcPct val="100000"/>
              </a:lnSpc>
              <a:spcBef>
                <a:spcPts val="0"/>
              </a:spcBef>
              <a:spcAft>
                <a:spcPts val="0"/>
              </a:spcAft>
              <a:buSzPts val="2800"/>
              <a:buNone/>
              <a:defRPr sz="2800" b="1"/>
            </a:lvl7pPr>
            <a:lvl8pPr lvl="7" algn="ctr" rtl="0">
              <a:lnSpc>
                <a:spcPct val="100000"/>
              </a:lnSpc>
              <a:spcBef>
                <a:spcPts val="0"/>
              </a:spcBef>
              <a:spcAft>
                <a:spcPts val="0"/>
              </a:spcAft>
              <a:buSzPts val="2800"/>
              <a:buNone/>
              <a:defRPr sz="2800" b="1"/>
            </a:lvl8pPr>
            <a:lvl9pPr lvl="8" algn="ctr" rtl="0">
              <a:lnSpc>
                <a:spcPct val="100000"/>
              </a:lnSpc>
              <a:spcBef>
                <a:spcPts val="0"/>
              </a:spcBef>
              <a:spcAft>
                <a:spcPts val="0"/>
              </a:spcAft>
              <a:buSzPts val="2800"/>
              <a:buNone/>
              <a:defRPr sz="2800" b="1"/>
            </a:lvl9pPr>
          </a:lstStyle>
          <a:p>
            <a:endParaRPr/>
          </a:p>
        </p:txBody>
      </p:sp>
      <p:sp>
        <p:nvSpPr>
          <p:cNvPr id="258" name="Google Shape;258;p27"/>
          <p:cNvSpPr txBox="1">
            <a:spLocks noGrp="1"/>
          </p:cNvSpPr>
          <p:nvPr>
            <p:ph type="title" idx="13" hasCustomPrompt="1"/>
          </p:nvPr>
        </p:nvSpPr>
        <p:spPr>
          <a:xfrm>
            <a:off x="4664725" y="215825"/>
            <a:ext cx="3770100" cy="323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380093"/>
              </a:buClr>
              <a:buSzPts val="1400"/>
              <a:buFont typeface="Barlow"/>
              <a:buNone/>
              <a:defRPr sz="1400"/>
            </a:lvl1pPr>
            <a:lvl2pPr lvl="1"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2pPr>
            <a:lvl3pPr lvl="2"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3pPr>
            <a:lvl4pPr lvl="3"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4pPr>
            <a:lvl5pPr lvl="4"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5pPr>
            <a:lvl6pPr lvl="5"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6pPr>
            <a:lvl7pPr lvl="6"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7pPr>
            <a:lvl8pPr lvl="7"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8pPr>
            <a:lvl9pPr lvl="8"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259"/>
        <p:cNvGrpSpPr/>
        <p:nvPr/>
      </p:nvGrpSpPr>
      <p:grpSpPr>
        <a:xfrm>
          <a:off x="0" y="0"/>
          <a:ext cx="0" cy="0"/>
          <a:chOff x="0" y="0"/>
          <a:chExt cx="0" cy="0"/>
        </a:xfrm>
      </p:grpSpPr>
      <p:sp>
        <p:nvSpPr>
          <p:cNvPr id="260" name="Google Shape;260;p28"/>
          <p:cNvSpPr txBox="1">
            <a:spLocks noGrp="1"/>
          </p:cNvSpPr>
          <p:nvPr>
            <p:ph type="subTitle" idx="1"/>
          </p:nvPr>
        </p:nvSpPr>
        <p:spPr>
          <a:xfrm>
            <a:off x="1563697" y="4042595"/>
            <a:ext cx="2527500" cy="52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28"/>
          <p:cNvSpPr txBox="1">
            <a:spLocks noGrp="1"/>
          </p:cNvSpPr>
          <p:nvPr>
            <p:ph type="subTitle" idx="2"/>
          </p:nvPr>
        </p:nvSpPr>
        <p:spPr>
          <a:xfrm>
            <a:off x="5903260" y="1808502"/>
            <a:ext cx="2527500" cy="52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8"/>
          <p:cNvSpPr txBox="1">
            <a:spLocks noGrp="1"/>
          </p:cNvSpPr>
          <p:nvPr>
            <p:ph type="subTitle" idx="3"/>
          </p:nvPr>
        </p:nvSpPr>
        <p:spPr>
          <a:xfrm>
            <a:off x="5903264" y="1400953"/>
            <a:ext cx="25275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Share Tech Mono"/>
              <a:buNone/>
              <a:defRPr sz="20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63" name="Google Shape;263;p28"/>
          <p:cNvSpPr txBox="1">
            <a:spLocks noGrp="1"/>
          </p:cNvSpPr>
          <p:nvPr>
            <p:ph type="subTitle" idx="4"/>
          </p:nvPr>
        </p:nvSpPr>
        <p:spPr>
          <a:xfrm>
            <a:off x="1563694" y="3635045"/>
            <a:ext cx="25275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Share Tech Mono"/>
              <a:buNone/>
              <a:defRPr sz="20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64" name="Google Shape;264;p28"/>
          <p:cNvSpPr txBox="1">
            <a:spLocks noGrp="1"/>
          </p:cNvSpPr>
          <p:nvPr>
            <p:ph type="subTitle" idx="5"/>
          </p:nvPr>
        </p:nvSpPr>
        <p:spPr>
          <a:xfrm>
            <a:off x="1563844" y="1808495"/>
            <a:ext cx="2527500" cy="52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8"/>
          <p:cNvSpPr txBox="1">
            <a:spLocks noGrp="1"/>
          </p:cNvSpPr>
          <p:nvPr>
            <p:ph type="subTitle" idx="6"/>
          </p:nvPr>
        </p:nvSpPr>
        <p:spPr>
          <a:xfrm flipH="1">
            <a:off x="1563746" y="1400953"/>
            <a:ext cx="25275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Share Tech Mono"/>
              <a:buNone/>
              <a:defRPr sz="20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66" name="Google Shape;266;p28"/>
          <p:cNvSpPr txBox="1">
            <a:spLocks noGrp="1"/>
          </p:cNvSpPr>
          <p:nvPr>
            <p:ph type="subTitle" idx="7"/>
          </p:nvPr>
        </p:nvSpPr>
        <p:spPr>
          <a:xfrm>
            <a:off x="5903260" y="4042957"/>
            <a:ext cx="2527500" cy="52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7" name="Google Shape;267;p28"/>
          <p:cNvSpPr txBox="1">
            <a:spLocks noGrp="1"/>
          </p:cNvSpPr>
          <p:nvPr>
            <p:ph type="subTitle" idx="8"/>
          </p:nvPr>
        </p:nvSpPr>
        <p:spPr>
          <a:xfrm>
            <a:off x="5903250" y="3635050"/>
            <a:ext cx="25275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Share Tech Mono"/>
              <a:buNone/>
              <a:defRPr sz="20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68" name="Google Shape;268;p28"/>
          <p:cNvSpPr txBox="1">
            <a:spLocks noGrp="1"/>
          </p:cNvSpPr>
          <p:nvPr>
            <p:ph type="subTitle" idx="9"/>
          </p:nvPr>
        </p:nvSpPr>
        <p:spPr>
          <a:xfrm>
            <a:off x="1563697" y="2925545"/>
            <a:ext cx="2527500" cy="52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9" name="Google Shape;269;p28"/>
          <p:cNvSpPr txBox="1">
            <a:spLocks noGrp="1"/>
          </p:cNvSpPr>
          <p:nvPr>
            <p:ph type="subTitle" idx="13"/>
          </p:nvPr>
        </p:nvSpPr>
        <p:spPr>
          <a:xfrm>
            <a:off x="1563694" y="2517999"/>
            <a:ext cx="25275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Share Tech Mono"/>
              <a:buNone/>
              <a:defRPr sz="20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70" name="Google Shape;270;p28"/>
          <p:cNvSpPr txBox="1">
            <a:spLocks noGrp="1"/>
          </p:cNvSpPr>
          <p:nvPr>
            <p:ph type="subTitle" idx="14"/>
          </p:nvPr>
        </p:nvSpPr>
        <p:spPr>
          <a:xfrm>
            <a:off x="5903260" y="2925730"/>
            <a:ext cx="2527500" cy="52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1" name="Google Shape;271;p28"/>
          <p:cNvSpPr txBox="1">
            <a:spLocks noGrp="1"/>
          </p:cNvSpPr>
          <p:nvPr>
            <p:ph type="subTitle" idx="15"/>
          </p:nvPr>
        </p:nvSpPr>
        <p:spPr>
          <a:xfrm>
            <a:off x="5903259" y="2518001"/>
            <a:ext cx="25275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Share Tech Mono"/>
              <a:buNone/>
              <a:defRPr sz="20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2pPr>
            <a:lvl3pPr lvl="2"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3pPr>
            <a:lvl4pPr lvl="3"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4pPr>
            <a:lvl5pPr lvl="4"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5pPr>
            <a:lvl6pPr lvl="5"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6pPr>
            <a:lvl7pPr lvl="6"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7pPr>
            <a:lvl8pPr lvl="7"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8pPr>
            <a:lvl9pPr lvl="8" algn="ctr" rtl="0">
              <a:lnSpc>
                <a:spcPct val="100000"/>
              </a:lnSpc>
              <a:spcBef>
                <a:spcPts val="0"/>
              </a:spcBef>
              <a:spcAft>
                <a:spcPts val="0"/>
              </a:spcAft>
              <a:buClr>
                <a:schemeClr val="dk1"/>
              </a:buClr>
              <a:buSzPts val="2000"/>
              <a:buFont typeface="Share Tech Mono"/>
              <a:buNone/>
              <a:defRPr sz="2000" b="1">
                <a:solidFill>
                  <a:schemeClr val="dk1"/>
                </a:solidFill>
                <a:latin typeface="Share Tech Mono"/>
                <a:ea typeface="Share Tech Mono"/>
                <a:cs typeface="Share Tech Mono"/>
                <a:sym typeface="Share Tech Mono"/>
              </a:defRPr>
            </a:lvl9pPr>
          </a:lstStyle>
          <a:p>
            <a:endParaRPr/>
          </a:p>
        </p:txBody>
      </p:sp>
      <p:sp>
        <p:nvSpPr>
          <p:cNvPr id="272" name="Google Shape;272;p28"/>
          <p:cNvSpPr txBox="1">
            <a:spLocks noGrp="1"/>
          </p:cNvSpPr>
          <p:nvPr>
            <p:ph type="title"/>
          </p:nvPr>
        </p:nvSpPr>
        <p:spPr>
          <a:xfrm>
            <a:off x="713225" y="539500"/>
            <a:ext cx="7717500" cy="53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Font typeface="Share Tech Mono"/>
              <a:buNone/>
              <a:defRPr sz="3000" b="1">
                <a:solidFill>
                  <a:schemeClr val="accent6"/>
                </a:solidFill>
                <a:latin typeface="Share Tech Mono"/>
                <a:ea typeface="Share Tech Mono"/>
                <a:cs typeface="Share Tech Mono"/>
                <a:sym typeface="Share Tech Mono"/>
              </a:defRPr>
            </a:lvl1pPr>
            <a:lvl2pPr lvl="1" rtl="0">
              <a:spcBef>
                <a:spcPts val="0"/>
              </a:spcBef>
              <a:spcAft>
                <a:spcPts val="0"/>
              </a:spcAft>
              <a:buClr>
                <a:schemeClr val="accent6"/>
              </a:buClr>
              <a:buSzPts val="2800"/>
              <a:buNone/>
              <a:defRPr sz="2800" b="1">
                <a:solidFill>
                  <a:schemeClr val="accent6"/>
                </a:solidFill>
              </a:defRPr>
            </a:lvl2pPr>
            <a:lvl3pPr lvl="2" rtl="0">
              <a:spcBef>
                <a:spcPts val="0"/>
              </a:spcBef>
              <a:spcAft>
                <a:spcPts val="0"/>
              </a:spcAft>
              <a:buClr>
                <a:schemeClr val="accent6"/>
              </a:buClr>
              <a:buSzPts val="2800"/>
              <a:buNone/>
              <a:defRPr sz="2800" b="1">
                <a:solidFill>
                  <a:schemeClr val="accent6"/>
                </a:solidFill>
              </a:defRPr>
            </a:lvl3pPr>
            <a:lvl4pPr lvl="3" rtl="0">
              <a:spcBef>
                <a:spcPts val="0"/>
              </a:spcBef>
              <a:spcAft>
                <a:spcPts val="0"/>
              </a:spcAft>
              <a:buClr>
                <a:schemeClr val="accent6"/>
              </a:buClr>
              <a:buSzPts val="2800"/>
              <a:buNone/>
              <a:defRPr sz="2800" b="1">
                <a:solidFill>
                  <a:schemeClr val="accent6"/>
                </a:solidFill>
              </a:defRPr>
            </a:lvl4pPr>
            <a:lvl5pPr lvl="4" rtl="0">
              <a:spcBef>
                <a:spcPts val="0"/>
              </a:spcBef>
              <a:spcAft>
                <a:spcPts val="0"/>
              </a:spcAft>
              <a:buClr>
                <a:schemeClr val="accent6"/>
              </a:buClr>
              <a:buSzPts val="2800"/>
              <a:buNone/>
              <a:defRPr sz="2800" b="1">
                <a:solidFill>
                  <a:schemeClr val="accent6"/>
                </a:solidFill>
              </a:defRPr>
            </a:lvl5pPr>
            <a:lvl6pPr lvl="5" rtl="0">
              <a:spcBef>
                <a:spcPts val="0"/>
              </a:spcBef>
              <a:spcAft>
                <a:spcPts val="0"/>
              </a:spcAft>
              <a:buClr>
                <a:schemeClr val="accent6"/>
              </a:buClr>
              <a:buSzPts val="2800"/>
              <a:buNone/>
              <a:defRPr sz="2800" b="1">
                <a:solidFill>
                  <a:schemeClr val="accent6"/>
                </a:solidFill>
              </a:defRPr>
            </a:lvl6pPr>
            <a:lvl7pPr lvl="6" rtl="0">
              <a:spcBef>
                <a:spcPts val="0"/>
              </a:spcBef>
              <a:spcAft>
                <a:spcPts val="0"/>
              </a:spcAft>
              <a:buClr>
                <a:schemeClr val="accent6"/>
              </a:buClr>
              <a:buSzPts val="2800"/>
              <a:buNone/>
              <a:defRPr sz="2800" b="1">
                <a:solidFill>
                  <a:schemeClr val="accent6"/>
                </a:solidFill>
              </a:defRPr>
            </a:lvl7pPr>
            <a:lvl8pPr lvl="7" rtl="0">
              <a:spcBef>
                <a:spcPts val="0"/>
              </a:spcBef>
              <a:spcAft>
                <a:spcPts val="0"/>
              </a:spcAft>
              <a:buClr>
                <a:schemeClr val="accent6"/>
              </a:buClr>
              <a:buSzPts val="2800"/>
              <a:buNone/>
              <a:defRPr sz="2800" b="1">
                <a:solidFill>
                  <a:schemeClr val="accent6"/>
                </a:solidFill>
              </a:defRPr>
            </a:lvl8pPr>
            <a:lvl9pPr lvl="8" rtl="0">
              <a:spcBef>
                <a:spcPts val="0"/>
              </a:spcBef>
              <a:spcAft>
                <a:spcPts val="0"/>
              </a:spcAft>
              <a:buClr>
                <a:schemeClr val="accent6"/>
              </a:buClr>
              <a:buSzPts val="2800"/>
              <a:buNone/>
              <a:defRPr sz="2800" b="1">
                <a:solidFill>
                  <a:schemeClr val="accent6"/>
                </a:solidFill>
              </a:defRPr>
            </a:lvl9pPr>
          </a:lstStyle>
          <a:p>
            <a:endParaRPr/>
          </a:p>
        </p:txBody>
      </p:sp>
      <p:sp>
        <p:nvSpPr>
          <p:cNvPr id="273" name="Google Shape;273;p28"/>
          <p:cNvSpPr/>
          <p:nvPr/>
        </p:nvSpPr>
        <p:spPr>
          <a:xfrm>
            <a:off x="87461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26017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275"/>
        <p:cNvGrpSpPr/>
        <p:nvPr/>
      </p:nvGrpSpPr>
      <p:grpSpPr>
        <a:xfrm>
          <a:off x="0" y="0"/>
          <a:ext cx="0" cy="0"/>
          <a:chOff x="0" y="0"/>
          <a:chExt cx="0" cy="0"/>
        </a:xfrm>
      </p:grpSpPr>
      <p:sp>
        <p:nvSpPr>
          <p:cNvPr id="276" name="Google Shape;276;p29"/>
          <p:cNvSpPr/>
          <p:nvPr/>
        </p:nvSpPr>
        <p:spPr>
          <a:xfrm flipH="1">
            <a:off x="26017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txBox="1">
            <a:spLocks noGrp="1"/>
          </p:cNvSpPr>
          <p:nvPr>
            <p:ph type="title"/>
          </p:nvPr>
        </p:nvSpPr>
        <p:spPr>
          <a:xfrm>
            <a:off x="713225" y="539500"/>
            <a:ext cx="7717500" cy="538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CUSTOM_3">
    <p:spTree>
      <p:nvGrpSpPr>
        <p:cNvPr id="1" name="Shape 278"/>
        <p:cNvGrpSpPr/>
        <p:nvPr/>
      </p:nvGrpSpPr>
      <p:grpSpPr>
        <a:xfrm>
          <a:off x="0" y="0"/>
          <a:ext cx="0" cy="0"/>
          <a:chOff x="0" y="0"/>
          <a:chExt cx="0" cy="0"/>
        </a:xfrm>
      </p:grpSpPr>
      <p:grpSp>
        <p:nvGrpSpPr>
          <p:cNvPr id="279" name="Google Shape;279;p30"/>
          <p:cNvGrpSpPr/>
          <p:nvPr/>
        </p:nvGrpSpPr>
        <p:grpSpPr>
          <a:xfrm>
            <a:off x="-175" y="320513"/>
            <a:ext cx="9144000" cy="4822963"/>
            <a:chOff x="-175" y="320513"/>
            <a:chExt cx="9144000" cy="4822963"/>
          </a:xfrm>
        </p:grpSpPr>
        <p:sp>
          <p:nvSpPr>
            <p:cNvPr id="280" name="Google Shape;280;p30"/>
            <p:cNvSpPr/>
            <p:nvPr/>
          </p:nvSpPr>
          <p:spPr>
            <a:xfrm>
              <a:off x="-175" y="4605275"/>
              <a:ext cx="9144000" cy="5382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30"/>
            <p:cNvGrpSpPr/>
            <p:nvPr/>
          </p:nvGrpSpPr>
          <p:grpSpPr>
            <a:xfrm flipH="1">
              <a:off x="8630634" y="3748085"/>
              <a:ext cx="216300" cy="965800"/>
              <a:chOff x="-3711584" y="4450360"/>
              <a:chExt cx="216300" cy="965800"/>
            </a:xfrm>
          </p:grpSpPr>
          <p:sp>
            <p:nvSpPr>
              <p:cNvPr id="282" name="Google Shape;282;p30"/>
              <p:cNvSpPr/>
              <p:nvPr/>
            </p:nvSpPr>
            <p:spPr>
              <a:xfrm rot="-5400000">
                <a:off x="-3711584" y="5199860"/>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p:nvPr/>
            </p:nvSpPr>
            <p:spPr>
              <a:xfrm>
                <a:off x="-3638048" y="4450360"/>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30"/>
            <p:cNvSpPr/>
            <p:nvPr/>
          </p:nvSpPr>
          <p:spPr>
            <a:xfrm>
              <a:off x="87461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30"/>
          <p:cNvSpPr txBox="1">
            <a:spLocks noGrp="1"/>
          </p:cNvSpPr>
          <p:nvPr>
            <p:ph type="title"/>
          </p:nvPr>
        </p:nvSpPr>
        <p:spPr>
          <a:xfrm>
            <a:off x="713225" y="539500"/>
            <a:ext cx="7717500" cy="53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Font typeface="Share Tech Mono"/>
              <a:buNone/>
              <a:defRPr sz="3000" b="1">
                <a:solidFill>
                  <a:schemeClr val="accent6"/>
                </a:solidFill>
                <a:latin typeface="Share Tech Mono"/>
                <a:ea typeface="Share Tech Mono"/>
                <a:cs typeface="Share Tech Mono"/>
                <a:sym typeface="Share Tech Mono"/>
              </a:defRPr>
            </a:lvl1pPr>
            <a:lvl2pPr lvl="1" rtl="0">
              <a:spcBef>
                <a:spcPts val="0"/>
              </a:spcBef>
              <a:spcAft>
                <a:spcPts val="0"/>
              </a:spcAft>
              <a:buClr>
                <a:schemeClr val="accent6"/>
              </a:buClr>
              <a:buSzPts val="2800"/>
              <a:buNone/>
              <a:defRPr sz="2800" b="1">
                <a:solidFill>
                  <a:schemeClr val="accent6"/>
                </a:solidFill>
              </a:defRPr>
            </a:lvl2pPr>
            <a:lvl3pPr lvl="2" rtl="0">
              <a:spcBef>
                <a:spcPts val="0"/>
              </a:spcBef>
              <a:spcAft>
                <a:spcPts val="0"/>
              </a:spcAft>
              <a:buClr>
                <a:schemeClr val="accent6"/>
              </a:buClr>
              <a:buSzPts val="2800"/>
              <a:buNone/>
              <a:defRPr sz="2800" b="1">
                <a:solidFill>
                  <a:schemeClr val="accent6"/>
                </a:solidFill>
              </a:defRPr>
            </a:lvl3pPr>
            <a:lvl4pPr lvl="3" rtl="0">
              <a:spcBef>
                <a:spcPts val="0"/>
              </a:spcBef>
              <a:spcAft>
                <a:spcPts val="0"/>
              </a:spcAft>
              <a:buClr>
                <a:schemeClr val="accent6"/>
              </a:buClr>
              <a:buSzPts val="2800"/>
              <a:buNone/>
              <a:defRPr sz="2800" b="1">
                <a:solidFill>
                  <a:schemeClr val="accent6"/>
                </a:solidFill>
              </a:defRPr>
            </a:lvl4pPr>
            <a:lvl5pPr lvl="4" rtl="0">
              <a:spcBef>
                <a:spcPts val="0"/>
              </a:spcBef>
              <a:spcAft>
                <a:spcPts val="0"/>
              </a:spcAft>
              <a:buClr>
                <a:schemeClr val="accent6"/>
              </a:buClr>
              <a:buSzPts val="2800"/>
              <a:buNone/>
              <a:defRPr sz="2800" b="1">
                <a:solidFill>
                  <a:schemeClr val="accent6"/>
                </a:solidFill>
              </a:defRPr>
            </a:lvl5pPr>
            <a:lvl6pPr lvl="5" rtl="0">
              <a:spcBef>
                <a:spcPts val="0"/>
              </a:spcBef>
              <a:spcAft>
                <a:spcPts val="0"/>
              </a:spcAft>
              <a:buClr>
                <a:schemeClr val="accent6"/>
              </a:buClr>
              <a:buSzPts val="2800"/>
              <a:buNone/>
              <a:defRPr sz="2800" b="1">
                <a:solidFill>
                  <a:schemeClr val="accent6"/>
                </a:solidFill>
              </a:defRPr>
            </a:lvl6pPr>
            <a:lvl7pPr lvl="6" rtl="0">
              <a:spcBef>
                <a:spcPts val="0"/>
              </a:spcBef>
              <a:spcAft>
                <a:spcPts val="0"/>
              </a:spcAft>
              <a:buClr>
                <a:schemeClr val="accent6"/>
              </a:buClr>
              <a:buSzPts val="2800"/>
              <a:buNone/>
              <a:defRPr sz="2800" b="1">
                <a:solidFill>
                  <a:schemeClr val="accent6"/>
                </a:solidFill>
              </a:defRPr>
            </a:lvl7pPr>
            <a:lvl8pPr lvl="7" rtl="0">
              <a:spcBef>
                <a:spcPts val="0"/>
              </a:spcBef>
              <a:spcAft>
                <a:spcPts val="0"/>
              </a:spcAft>
              <a:buClr>
                <a:schemeClr val="accent6"/>
              </a:buClr>
              <a:buSzPts val="2800"/>
              <a:buNone/>
              <a:defRPr sz="2800" b="1">
                <a:solidFill>
                  <a:schemeClr val="accent6"/>
                </a:solidFill>
              </a:defRPr>
            </a:lvl8pPr>
            <a:lvl9pPr lvl="8" rtl="0">
              <a:spcBef>
                <a:spcPts val="0"/>
              </a:spcBef>
              <a:spcAft>
                <a:spcPts val="0"/>
              </a:spcAft>
              <a:buClr>
                <a:schemeClr val="accent6"/>
              </a:buClr>
              <a:buSzPts val="2800"/>
              <a:buNone/>
              <a:defRPr sz="2800" b="1">
                <a:solidFill>
                  <a:schemeClr val="accent6"/>
                </a:solidFill>
              </a:defRPr>
            </a:lvl9pPr>
          </a:lstStyle>
          <a:p>
            <a:endParaRPr/>
          </a:p>
        </p:txBody>
      </p:sp>
      <p:grpSp>
        <p:nvGrpSpPr>
          <p:cNvPr id="286" name="Google Shape;286;p30"/>
          <p:cNvGrpSpPr/>
          <p:nvPr/>
        </p:nvGrpSpPr>
        <p:grpSpPr>
          <a:xfrm flipH="1">
            <a:off x="287059" y="116735"/>
            <a:ext cx="216300" cy="965800"/>
            <a:chOff x="4664716" y="3950185"/>
            <a:chExt cx="216300" cy="965800"/>
          </a:xfrm>
        </p:grpSpPr>
        <p:sp>
          <p:nvSpPr>
            <p:cNvPr id="287" name="Google Shape;287;p30"/>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4"/>
          <p:cNvSpPr txBox="1">
            <a:spLocks noGrp="1"/>
          </p:cNvSpPr>
          <p:nvPr>
            <p:ph type="body" idx="1"/>
          </p:nvPr>
        </p:nvSpPr>
        <p:spPr>
          <a:xfrm>
            <a:off x="713250" y="1077700"/>
            <a:ext cx="7717500" cy="349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accent4"/>
              </a:buClr>
              <a:buSzPts val="1000"/>
              <a:buFont typeface="Chivo"/>
              <a:buChar char="●"/>
              <a:defRPr/>
            </a:lvl1pPr>
            <a:lvl2pPr marL="914400" lvl="1" indent="-317500">
              <a:spcBef>
                <a:spcPts val="0"/>
              </a:spcBef>
              <a:spcAft>
                <a:spcPts val="0"/>
              </a:spcAft>
              <a:buClr>
                <a:schemeClr val="dk1"/>
              </a:buClr>
              <a:buSzPts val="1400"/>
              <a:buFont typeface="Chivo"/>
              <a:buChar char="○"/>
              <a:defRPr/>
            </a:lvl2pPr>
            <a:lvl3pPr marL="1371600" lvl="2" indent="-317500">
              <a:spcBef>
                <a:spcPts val="0"/>
              </a:spcBef>
              <a:spcAft>
                <a:spcPts val="0"/>
              </a:spcAft>
              <a:buClr>
                <a:schemeClr val="dk1"/>
              </a:buClr>
              <a:buSzPts val="1400"/>
              <a:buFont typeface="Chivo"/>
              <a:buChar char="■"/>
              <a:defRPr/>
            </a:lvl3pPr>
            <a:lvl4pPr marL="1828800" lvl="3" indent="-317500">
              <a:spcBef>
                <a:spcPts val="0"/>
              </a:spcBef>
              <a:spcAft>
                <a:spcPts val="0"/>
              </a:spcAft>
              <a:buClr>
                <a:schemeClr val="dk1"/>
              </a:buClr>
              <a:buSzPts val="1400"/>
              <a:buFont typeface="Chivo"/>
              <a:buChar char="●"/>
              <a:defRPr/>
            </a:lvl4pPr>
            <a:lvl5pPr marL="2286000" lvl="4" indent="-317500">
              <a:spcBef>
                <a:spcPts val="0"/>
              </a:spcBef>
              <a:spcAft>
                <a:spcPts val="0"/>
              </a:spcAft>
              <a:buClr>
                <a:schemeClr val="dk1"/>
              </a:buClr>
              <a:buSzPts val="1400"/>
              <a:buFont typeface="Chivo"/>
              <a:buChar char="○"/>
              <a:defRPr/>
            </a:lvl5pPr>
            <a:lvl6pPr marL="2743200" lvl="5" indent="-317500">
              <a:spcBef>
                <a:spcPts val="0"/>
              </a:spcBef>
              <a:spcAft>
                <a:spcPts val="0"/>
              </a:spcAft>
              <a:buClr>
                <a:schemeClr val="dk1"/>
              </a:buClr>
              <a:buSzPts val="1400"/>
              <a:buFont typeface="Chivo"/>
              <a:buChar char="■"/>
              <a:defRPr/>
            </a:lvl6pPr>
            <a:lvl7pPr marL="3200400" lvl="6" indent="-317500">
              <a:spcBef>
                <a:spcPts val="0"/>
              </a:spcBef>
              <a:spcAft>
                <a:spcPts val="0"/>
              </a:spcAft>
              <a:buClr>
                <a:schemeClr val="dk1"/>
              </a:buClr>
              <a:buSzPts val="1400"/>
              <a:buFont typeface="Chivo"/>
              <a:buChar char="●"/>
              <a:defRPr/>
            </a:lvl7pPr>
            <a:lvl8pPr marL="3657600" lvl="7" indent="-317500">
              <a:spcBef>
                <a:spcPts val="0"/>
              </a:spcBef>
              <a:spcAft>
                <a:spcPts val="0"/>
              </a:spcAft>
              <a:buClr>
                <a:schemeClr val="dk1"/>
              </a:buClr>
              <a:buSzPts val="1400"/>
              <a:buFont typeface="Chivo"/>
              <a:buChar char="○"/>
              <a:defRPr/>
            </a:lvl8pPr>
            <a:lvl9pPr marL="4114800" lvl="8" indent="-317500">
              <a:spcBef>
                <a:spcPts val="0"/>
              </a:spcBef>
              <a:spcAft>
                <a:spcPts val="0"/>
              </a:spcAft>
              <a:buClr>
                <a:schemeClr val="dk1"/>
              </a:buClr>
              <a:buSzPts val="1400"/>
              <a:buFont typeface="Chivo"/>
              <a:buChar char="■"/>
              <a:defRPr/>
            </a:lvl9pPr>
          </a:lstStyle>
          <a:p>
            <a:endParaRPr/>
          </a:p>
        </p:txBody>
      </p:sp>
      <p:sp>
        <p:nvSpPr>
          <p:cNvPr id="38" name="Google Shape;38;p4"/>
          <p:cNvSpPr txBox="1">
            <a:spLocks noGrp="1"/>
          </p:cNvSpPr>
          <p:nvPr>
            <p:ph type="title"/>
          </p:nvPr>
        </p:nvSpPr>
        <p:spPr>
          <a:xfrm>
            <a:off x="713225" y="539500"/>
            <a:ext cx="7717500" cy="53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Font typeface="Share Tech Mono"/>
              <a:buNone/>
              <a:defRPr sz="3000">
                <a:solidFill>
                  <a:schemeClr val="accent6"/>
                </a:solidFill>
                <a:latin typeface="Share Tech Mono"/>
                <a:ea typeface="Share Tech Mono"/>
                <a:cs typeface="Share Tech Mono"/>
                <a:sym typeface="Share Tech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3">
  <p:cSld name="CUSTOM_3_1">
    <p:spTree>
      <p:nvGrpSpPr>
        <p:cNvPr id="1" name="Shape 289"/>
        <p:cNvGrpSpPr/>
        <p:nvPr/>
      </p:nvGrpSpPr>
      <p:grpSpPr>
        <a:xfrm>
          <a:off x="0" y="0"/>
          <a:ext cx="0" cy="0"/>
          <a:chOff x="0" y="0"/>
          <a:chExt cx="0" cy="0"/>
        </a:xfrm>
      </p:grpSpPr>
      <p:grpSp>
        <p:nvGrpSpPr>
          <p:cNvPr id="290" name="Google Shape;290;p31"/>
          <p:cNvGrpSpPr/>
          <p:nvPr/>
        </p:nvGrpSpPr>
        <p:grpSpPr>
          <a:xfrm>
            <a:off x="260175" y="10"/>
            <a:ext cx="8623650" cy="4851553"/>
            <a:chOff x="260175" y="10"/>
            <a:chExt cx="8623650" cy="4851553"/>
          </a:xfrm>
        </p:grpSpPr>
        <p:grpSp>
          <p:nvGrpSpPr>
            <p:cNvPr id="291" name="Google Shape;291;p31"/>
            <p:cNvGrpSpPr/>
            <p:nvPr/>
          </p:nvGrpSpPr>
          <p:grpSpPr>
            <a:xfrm>
              <a:off x="605075" y="2634885"/>
              <a:ext cx="216300" cy="965800"/>
              <a:chOff x="4664716" y="3950185"/>
              <a:chExt cx="216300" cy="965800"/>
            </a:xfrm>
          </p:grpSpPr>
          <p:sp>
            <p:nvSpPr>
              <p:cNvPr id="292" name="Google Shape;292;p31"/>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31"/>
            <p:cNvGrpSpPr/>
            <p:nvPr/>
          </p:nvGrpSpPr>
          <p:grpSpPr>
            <a:xfrm>
              <a:off x="8322625" y="10"/>
              <a:ext cx="216300" cy="965800"/>
              <a:chOff x="4664716" y="3950185"/>
              <a:chExt cx="216300" cy="965800"/>
            </a:xfrm>
          </p:grpSpPr>
          <p:sp>
            <p:nvSpPr>
              <p:cNvPr id="295" name="Google Shape;295;p31"/>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1"/>
            <p:cNvSpPr/>
            <p:nvPr/>
          </p:nvSpPr>
          <p:spPr>
            <a:xfrm flipH="1">
              <a:off x="874612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flipH="1">
              <a:off x="26017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26017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87461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31"/>
          <p:cNvSpPr txBox="1">
            <a:spLocks noGrp="1"/>
          </p:cNvSpPr>
          <p:nvPr>
            <p:ph type="title"/>
          </p:nvPr>
        </p:nvSpPr>
        <p:spPr>
          <a:xfrm>
            <a:off x="713225" y="539500"/>
            <a:ext cx="7717500" cy="53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Font typeface="Share Tech Mono"/>
              <a:buNone/>
              <a:defRPr sz="3000" b="1">
                <a:solidFill>
                  <a:schemeClr val="accent6"/>
                </a:solidFill>
                <a:latin typeface="Share Tech Mono"/>
                <a:ea typeface="Share Tech Mono"/>
                <a:cs typeface="Share Tech Mono"/>
                <a:sym typeface="Share Tech Mono"/>
              </a:defRPr>
            </a:lvl1pPr>
            <a:lvl2pPr lvl="1" rtl="0">
              <a:spcBef>
                <a:spcPts val="0"/>
              </a:spcBef>
              <a:spcAft>
                <a:spcPts val="0"/>
              </a:spcAft>
              <a:buClr>
                <a:schemeClr val="accent6"/>
              </a:buClr>
              <a:buSzPts val="2800"/>
              <a:buNone/>
              <a:defRPr sz="2800" b="1">
                <a:solidFill>
                  <a:schemeClr val="accent6"/>
                </a:solidFill>
              </a:defRPr>
            </a:lvl2pPr>
            <a:lvl3pPr lvl="2" rtl="0">
              <a:spcBef>
                <a:spcPts val="0"/>
              </a:spcBef>
              <a:spcAft>
                <a:spcPts val="0"/>
              </a:spcAft>
              <a:buClr>
                <a:schemeClr val="accent6"/>
              </a:buClr>
              <a:buSzPts val="2800"/>
              <a:buNone/>
              <a:defRPr sz="2800" b="1">
                <a:solidFill>
                  <a:schemeClr val="accent6"/>
                </a:solidFill>
              </a:defRPr>
            </a:lvl3pPr>
            <a:lvl4pPr lvl="3" rtl="0">
              <a:spcBef>
                <a:spcPts val="0"/>
              </a:spcBef>
              <a:spcAft>
                <a:spcPts val="0"/>
              </a:spcAft>
              <a:buClr>
                <a:schemeClr val="accent6"/>
              </a:buClr>
              <a:buSzPts val="2800"/>
              <a:buNone/>
              <a:defRPr sz="2800" b="1">
                <a:solidFill>
                  <a:schemeClr val="accent6"/>
                </a:solidFill>
              </a:defRPr>
            </a:lvl4pPr>
            <a:lvl5pPr lvl="4" rtl="0">
              <a:spcBef>
                <a:spcPts val="0"/>
              </a:spcBef>
              <a:spcAft>
                <a:spcPts val="0"/>
              </a:spcAft>
              <a:buClr>
                <a:schemeClr val="accent6"/>
              </a:buClr>
              <a:buSzPts val="2800"/>
              <a:buNone/>
              <a:defRPr sz="2800" b="1">
                <a:solidFill>
                  <a:schemeClr val="accent6"/>
                </a:solidFill>
              </a:defRPr>
            </a:lvl5pPr>
            <a:lvl6pPr lvl="5" rtl="0">
              <a:spcBef>
                <a:spcPts val="0"/>
              </a:spcBef>
              <a:spcAft>
                <a:spcPts val="0"/>
              </a:spcAft>
              <a:buClr>
                <a:schemeClr val="accent6"/>
              </a:buClr>
              <a:buSzPts val="2800"/>
              <a:buNone/>
              <a:defRPr sz="2800" b="1">
                <a:solidFill>
                  <a:schemeClr val="accent6"/>
                </a:solidFill>
              </a:defRPr>
            </a:lvl6pPr>
            <a:lvl7pPr lvl="6" rtl="0">
              <a:spcBef>
                <a:spcPts val="0"/>
              </a:spcBef>
              <a:spcAft>
                <a:spcPts val="0"/>
              </a:spcAft>
              <a:buClr>
                <a:schemeClr val="accent6"/>
              </a:buClr>
              <a:buSzPts val="2800"/>
              <a:buNone/>
              <a:defRPr sz="2800" b="1">
                <a:solidFill>
                  <a:schemeClr val="accent6"/>
                </a:solidFill>
              </a:defRPr>
            </a:lvl7pPr>
            <a:lvl8pPr lvl="7" rtl="0">
              <a:spcBef>
                <a:spcPts val="0"/>
              </a:spcBef>
              <a:spcAft>
                <a:spcPts val="0"/>
              </a:spcAft>
              <a:buClr>
                <a:schemeClr val="accent6"/>
              </a:buClr>
              <a:buSzPts val="2800"/>
              <a:buNone/>
              <a:defRPr sz="2800" b="1">
                <a:solidFill>
                  <a:schemeClr val="accent6"/>
                </a:solidFill>
              </a:defRPr>
            </a:lvl8pPr>
            <a:lvl9pPr lvl="8" rtl="0">
              <a:spcBef>
                <a:spcPts val="0"/>
              </a:spcBef>
              <a:spcAft>
                <a:spcPts val="0"/>
              </a:spcAft>
              <a:buClr>
                <a:schemeClr val="accent6"/>
              </a:buClr>
              <a:buSzPts val="2800"/>
              <a:buNone/>
              <a:defRPr sz="2800" b="1">
                <a:solidFill>
                  <a:schemeClr val="accent6"/>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4">
  <p:cSld name="CUSTOM_3_1_1">
    <p:spTree>
      <p:nvGrpSpPr>
        <p:cNvPr id="1" name="Shape 302"/>
        <p:cNvGrpSpPr/>
        <p:nvPr/>
      </p:nvGrpSpPr>
      <p:grpSpPr>
        <a:xfrm>
          <a:off x="0" y="0"/>
          <a:ext cx="0" cy="0"/>
          <a:chOff x="0" y="0"/>
          <a:chExt cx="0" cy="0"/>
        </a:xfrm>
      </p:grpSpPr>
      <p:grpSp>
        <p:nvGrpSpPr>
          <p:cNvPr id="303" name="Google Shape;303;p32"/>
          <p:cNvGrpSpPr/>
          <p:nvPr/>
        </p:nvGrpSpPr>
        <p:grpSpPr>
          <a:xfrm>
            <a:off x="260175" y="10"/>
            <a:ext cx="8623650" cy="4851553"/>
            <a:chOff x="260175" y="10"/>
            <a:chExt cx="8623650" cy="4851553"/>
          </a:xfrm>
        </p:grpSpPr>
        <p:grpSp>
          <p:nvGrpSpPr>
            <p:cNvPr id="304" name="Google Shape;304;p32"/>
            <p:cNvGrpSpPr/>
            <p:nvPr/>
          </p:nvGrpSpPr>
          <p:grpSpPr>
            <a:xfrm>
              <a:off x="8322625" y="10"/>
              <a:ext cx="216300" cy="965800"/>
              <a:chOff x="4664716" y="3950185"/>
              <a:chExt cx="216300" cy="965800"/>
            </a:xfrm>
          </p:grpSpPr>
          <p:sp>
            <p:nvSpPr>
              <p:cNvPr id="305" name="Google Shape;305;p32"/>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2"/>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32"/>
            <p:cNvSpPr/>
            <p:nvPr/>
          </p:nvSpPr>
          <p:spPr>
            <a:xfrm flipH="1">
              <a:off x="874612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p:nvPr/>
          </p:nvSpPr>
          <p:spPr>
            <a:xfrm flipH="1">
              <a:off x="26017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2"/>
            <p:cNvSpPr/>
            <p:nvPr/>
          </p:nvSpPr>
          <p:spPr>
            <a:xfrm>
              <a:off x="26017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32"/>
          <p:cNvSpPr txBox="1">
            <a:spLocks noGrp="1"/>
          </p:cNvSpPr>
          <p:nvPr>
            <p:ph type="title"/>
          </p:nvPr>
        </p:nvSpPr>
        <p:spPr>
          <a:xfrm>
            <a:off x="713225" y="539500"/>
            <a:ext cx="7717500" cy="53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Font typeface="Share Tech Mono"/>
              <a:buNone/>
              <a:defRPr sz="3000" b="1">
                <a:solidFill>
                  <a:schemeClr val="accent6"/>
                </a:solidFill>
                <a:latin typeface="Share Tech Mono"/>
                <a:ea typeface="Share Tech Mono"/>
                <a:cs typeface="Share Tech Mono"/>
                <a:sym typeface="Share Tech Mono"/>
              </a:defRPr>
            </a:lvl1pPr>
            <a:lvl2pPr lvl="1" algn="ctr" rtl="0">
              <a:spcBef>
                <a:spcPts val="0"/>
              </a:spcBef>
              <a:spcAft>
                <a:spcPts val="0"/>
              </a:spcAft>
              <a:buClr>
                <a:schemeClr val="accent6"/>
              </a:buClr>
              <a:buSzPts val="2800"/>
              <a:buNone/>
              <a:defRPr sz="2800" b="1">
                <a:solidFill>
                  <a:schemeClr val="accent6"/>
                </a:solidFill>
              </a:defRPr>
            </a:lvl2pPr>
            <a:lvl3pPr lvl="2" algn="ctr" rtl="0">
              <a:spcBef>
                <a:spcPts val="0"/>
              </a:spcBef>
              <a:spcAft>
                <a:spcPts val="0"/>
              </a:spcAft>
              <a:buClr>
                <a:schemeClr val="accent6"/>
              </a:buClr>
              <a:buSzPts val="2800"/>
              <a:buNone/>
              <a:defRPr sz="2800" b="1">
                <a:solidFill>
                  <a:schemeClr val="accent6"/>
                </a:solidFill>
              </a:defRPr>
            </a:lvl3pPr>
            <a:lvl4pPr lvl="3" algn="ctr" rtl="0">
              <a:spcBef>
                <a:spcPts val="0"/>
              </a:spcBef>
              <a:spcAft>
                <a:spcPts val="0"/>
              </a:spcAft>
              <a:buClr>
                <a:schemeClr val="accent6"/>
              </a:buClr>
              <a:buSzPts val="2800"/>
              <a:buNone/>
              <a:defRPr sz="2800" b="1">
                <a:solidFill>
                  <a:schemeClr val="accent6"/>
                </a:solidFill>
              </a:defRPr>
            </a:lvl4pPr>
            <a:lvl5pPr lvl="4" algn="ctr" rtl="0">
              <a:spcBef>
                <a:spcPts val="0"/>
              </a:spcBef>
              <a:spcAft>
                <a:spcPts val="0"/>
              </a:spcAft>
              <a:buClr>
                <a:schemeClr val="accent6"/>
              </a:buClr>
              <a:buSzPts val="2800"/>
              <a:buNone/>
              <a:defRPr sz="2800" b="1">
                <a:solidFill>
                  <a:schemeClr val="accent6"/>
                </a:solidFill>
              </a:defRPr>
            </a:lvl5pPr>
            <a:lvl6pPr lvl="5" algn="ctr" rtl="0">
              <a:spcBef>
                <a:spcPts val="0"/>
              </a:spcBef>
              <a:spcAft>
                <a:spcPts val="0"/>
              </a:spcAft>
              <a:buClr>
                <a:schemeClr val="accent6"/>
              </a:buClr>
              <a:buSzPts val="2800"/>
              <a:buNone/>
              <a:defRPr sz="2800" b="1">
                <a:solidFill>
                  <a:schemeClr val="accent6"/>
                </a:solidFill>
              </a:defRPr>
            </a:lvl6pPr>
            <a:lvl7pPr lvl="6" algn="ctr" rtl="0">
              <a:spcBef>
                <a:spcPts val="0"/>
              </a:spcBef>
              <a:spcAft>
                <a:spcPts val="0"/>
              </a:spcAft>
              <a:buClr>
                <a:schemeClr val="accent6"/>
              </a:buClr>
              <a:buSzPts val="2800"/>
              <a:buNone/>
              <a:defRPr sz="2800" b="1">
                <a:solidFill>
                  <a:schemeClr val="accent6"/>
                </a:solidFill>
              </a:defRPr>
            </a:lvl7pPr>
            <a:lvl8pPr lvl="7" algn="ctr" rtl="0">
              <a:spcBef>
                <a:spcPts val="0"/>
              </a:spcBef>
              <a:spcAft>
                <a:spcPts val="0"/>
              </a:spcAft>
              <a:buClr>
                <a:schemeClr val="accent6"/>
              </a:buClr>
              <a:buSzPts val="2800"/>
              <a:buNone/>
              <a:defRPr sz="2800" b="1">
                <a:solidFill>
                  <a:schemeClr val="accent6"/>
                </a:solidFill>
              </a:defRPr>
            </a:lvl8pPr>
            <a:lvl9pPr lvl="8" algn="ctr" rtl="0">
              <a:spcBef>
                <a:spcPts val="0"/>
              </a:spcBef>
              <a:spcAft>
                <a:spcPts val="0"/>
              </a:spcAft>
              <a:buClr>
                <a:schemeClr val="accent6"/>
              </a:buClr>
              <a:buSzPts val="2800"/>
              <a:buNone/>
              <a:defRPr sz="2800" b="1">
                <a:solidFill>
                  <a:schemeClr val="accent6"/>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5">
  <p:cSld name="CUSTOM_3_1_1_1">
    <p:spTree>
      <p:nvGrpSpPr>
        <p:cNvPr id="1" name="Shape 311"/>
        <p:cNvGrpSpPr/>
        <p:nvPr/>
      </p:nvGrpSpPr>
      <p:grpSpPr>
        <a:xfrm>
          <a:off x="0" y="0"/>
          <a:ext cx="0" cy="0"/>
          <a:chOff x="0" y="0"/>
          <a:chExt cx="0" cy="0"/>
        </a:xfrm>
      </p:grpSpPr>
      <p:sp>
        <p:nvSpPr>
          <p:cNvPr id="312" name="Google Shape;312;p33"/>
          <p:cNvSpPr txBox="1">
            <a:spLocks noGrp="1"/>
          </p:cNvSpPr>
          <p:nvPr>
            <p:ph type="title"/>
          </p:nvPr>
        </p:nvSpPr>
        <p:spPr>
          <a:xfrm>
            <a:off x="713225" y="539500"/>
            <a:ext cx="5468700" cy="996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Font typeface="Share Tech Mono"/>
              <a:buNone/>
              <a:defRPr sz="3000" b="1">
                <a:solidFill>
                  <a:schemeClr val="accent6"/>
                </a:solidFill>
                <a:latin typeface="Share Tech Mono"/>
                <a:ea typeface="Share Tech Mono"/>
                <a:cs typeface="Share Tech Mono"/>
                <a:sym typeface="Share Tech Mono"/>
              </a:defRPr>
            </a:lvl1pPr>
            <a:lvl2pPr lvl="1" rtl="0">
              <a:spcBef>
                <a:spcPts val="0"/>
              </a:spcBef>
              <a:spcAft>
                <a:spcPts val="0"/>
              </a:spcAft>
              <a:buClr>
                <a:schemeClr val="accent6"/>
              </a:buClr>
              <a:buSzPts val="2800"/>
              <a:buNone/>
              <a:defRPr sz="2800" b="1">
                <a:solidFill>
                  <a:schemeClr val="accent6"/>
                </a:solidFill>
              </a:defRPr>
            </a:lvl2pPr>
            <a:lvl3pPr lvl="2" rtl="0">
              <a:spcBef>
                <a:spcPts val="0"/>
              </a:spcBef>
              <a:spcAft>
                <a:spcPts val="0"/>
              </a:spcAft>
              <a:buClr>
                <a:schemeClr val="accent6"/>
              </a:buClr>
              <a:buSzPts val="2800"/>
              <a:buNone/>
              <a:defRPr sz="2800" b="1">
                <a:solidFill>
                  <a:schemeClr val="accent6"/>
                </a:solidFill>
              </a:defRPr>
            </a:lvl3pPr>
            <a:lvl4pPr lvl="3" rtl="0">
              <a:spcBef>
                <a:spcPts val="0"/>
              </a:spcBef>
              <a:spcAft>
                <a:spcPts val="0"/>
              </a:spcAft>
              <a:buClr>
                <a:schemeClr val="accent6"/>
              </a:buClr>
              <a:buSzPts val="2800"/>
              <a:buNone/>
              <a:defRPr sz="2800" b="1">
                <a:solidFill>
                  <a:schemeClr val="accent6"/>
                </a:solidFill>
              </a:defRPr>
            </a:lvl4pPr>
            <a:lvl5pPr lvl="4" rtl="0">
              <a:spcBef>
                <a:spcPts val="0"/>
              </a:spcBef>
              <a:spcAft>
                <a:spcPts val="0"/>
              </a:spcAft>
              <a:buClr>
                <a:schemeClr val="accent6"/>
              </a:buClr>
              <a:buSzPts val="2800"/>
              <a:buNone/>
              <a:defRPr sz="2800" b="1">
                <a:solidFill>
                  <a:schemeClr val="accent6"/>
                </a:solidFill>
              </a:defRPr>
            </a:lvl5pPr>
            <a:lvl6pPr lvl="5" rtl="0">
              <a:spcBef>
                <a:spcPts val="0"/>
              </a:spcBef>
              <a:spcAft>
                <a:spcPts val="0"/>
              </a:spcAft>
              <a:buClr>
                <a:schemeClr val="accent6"/>
              </a:buClr>
              <a:buSzPts val="2800"/>
              <a:buNone/>
              <a:defRPr sz="2800" b="1">
                <a:solidFill>
                  <a:schemeClr val="accent6"/>
                </a:solidFill>
              </a:defRPr>
            </a:lvl6pPr>
            <a:lvl7pPr lvl="6" rtl="0">
              <a:spcBef>
                <a:spcPts val="0"/>
              </a:spcBef>
              <a:spcAft>
                <a:spcPts val="0"/>
              </a:spcAft>
              <a:buClr>
                <a:schemeClr val="accent6"/>
              </a:buClr>
              <a:buSzPts val="2800"/>
              <a:buNone/>
              <a:defRPr sz="2800" b="1">
                <a:solidFill>
                  <a:schemeClr val="accent6"/>
                </a:solidFill>
              </a:defRPr>
            </a:lvl7pPr>
            <a:lvl8pPr lvl="7" rtl="0">
              <a:spcBef>
                <a:spcPts val="0"/>
              </a:spcBef>
              <a:spcAft>
                <a:spcPts val="0"/>
              </a:spcAft>
              <a:buClr>
                <a:schemeClr val="accent6"/>
              </a:buClr>
              <a:buSzPts val="2800"/>
              <a:buNone/>
              <a:defRPr sz="2800" b="1">
                <a:solidFill>
                  <a:schemeClr val="accent6"/>
                </a:solidFill>
              </a:defRPr>
            </a:lvl8pPr>
            <a:lvl9pPr lvl="8" rtl="0">
              <a:spcBef>
                <a:spcPts val="0"/>
              </a:spcBef>
              <a:spcAft>
                <a:spcPts val="0"/>
              </a:spcAft>
              <a:buClr>
                <a:schemeClr val="accent6"/>
              </a:buClr>
              <a:buSzPts val="2800"/>
              <a:buNone/>
              <a:defRPr sz="2800" b="1">
                <a:solidFill>
                  <a:schemeClr val="accent6"/>
                </a:solidFill>
              </a:defRPr>
            </a:lvl9pPr>
          </a:lstStyle>
          <a:p>
            <a:endParaRPr/>
          </a:p>
        </p:txBody>
      </p:sp>
      <p:grpSp>
        <p:nvGrpSpPr>
          <p:cNvPr id="313" name="Google Shape;313;p33"/>
          <p:cNvGrpSpPr/>
          <p:nvPr/>
        </p:nvGrpSpPr>
        <p:grpSpPr>
          <a:xfrm>
            <a:off x="260175" y="320513"/>
            <a:ext cx="8623650" cy="4573647"/>
            <a:chOff x="260175" y="320513"/>
            <a:chExt cx="8623650" cy="4573647"/>
          </a:xfrm>
        </p:grpSpPr>
        <p:grpSp>
          <p:nvGrpSpPr>
            <p:cNvPr id="314" name="Google Shape;314;p33"/>
            <p:cNvGrpSpPr/>
            <p:nvPr/>
          </p:nvGrpSpPr>
          <p:grpSpPr>
            <a:xfrm flipH="1">
              <a:off x="8214425" y="3928360"/>
              <a:ext cx="216300" cy="965800"/>
              <a:chOff x="4664716" y="5243660"/>
              <a:chExt cx="216300" cy="965800"/>
            </a:xfrm>
          </p:grpSpPr>
          <p:sp>
            <p:nvSpPr>
              <p:cNvPr id="315" name="Google Shape;315;p33"/>
              <p:cNvSpPr/>
              <p:nvPr/>
            </p:nvSpPr>
            <p:spPr>
              <a:xfrm rot="-5400000">
                <a:off x="4664716" y="5993160"/>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p:nvPr/>
            </p:nvSpPr>
            <p:spPr>
              <a:xfrm>
                <a:off x="4738252" y="5243660"/>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3"/>
            <p:cNvSpPr/>
            <p:nvPr/>
          </p:nvSpPr>
          <p:spPr>
            <a:xfrm>
              <a:off x="26017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a:off x="87461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6">
  <p:cSld name="CUSTOM_3_1_1_1_1">
    <p:spTree>
      <p:nvGrpSpPr>
        <p:cNvPr id="1" name="Shape 319"/>
        <p:cNvGrpSpPr/>
        <p:nvPr/>
      </p:nvGrpSpPr>
      <p:grpSpPr>
        <a:xfrm>
          <a:off x="0" y="0"/>
          <a:ext cx="0" cy="0"/>
          <a:chOff x="0" y="0"/>
          <a:chExt cx="0" cy="0"/>
        </a:xfrm>
      </p:grpSpPr>
      <p:sp>
        <p:nvSpPr>
          <p:cNvPr id="320" name="Google Shape;320;p34"/>
          <p:cNvSpPr txBox="1">
            <a:spLocks noGrp="1"/>
          </p:cNvSpPr>
          <p:nvPr>
            <p:ph type="title"/>
          </p:nvPr>
        </p:nvSpPr>
        <p:spPr>
          <a:xfrm>
            <a:off x="713225" y="539500"/>
            <a:ext cx="7717500" cy="53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Font typeface="Share Tech Mono"/>
              <a:buNone/>
              <a:defRPr sz="3000" b="1">
                <a:solidFill>
                  <a:schemeClr val="accent6"/>
                </a:solidFill>
                <a:latin typeface="Share Tech Mono"/>
                <a:ea typeface="Share Tech Mono"/>
                <a:cs typeface="Share Tech Mono"/>
                <a:sym typeface="Share Tech Mono"/>
              </a:defRPr>
            </a:lvl1pPr>
            <a:lvl2pPr lvl="1" rtl="0">
              <a:spcBef>
                <a:spcPts val="0"/>
              </a:spcBef>
              <a:spcAft>
                <a:spcPts val="0"/>
              </a:spcAft>
              <a:buClr>
                <a:schemeClr val="accent6"/>
              </a:buClr>
              <a:buSzPts val="2800"/>
              <a:buNone/>
              <a:defRPr sz="2800" b="1">
                <a:solidFill>
                  <a:schemeClr val="accent6"/>
                </a:solidFill>
              </a:defRPr>
            </a:lvl2pPr>
            <a:lvl3pPr lvl="2" rtl="0">
              <a:spcBef>
                <a:spcPts val="0"/>
              </a:spcBef>
              <a:spcAft>
                <a:spcPts val="0"/>
              </a:spcAft>
              <a:buClr>
                <a:schemeClr val="accent6"/>
              </a:buClr>
              <a:buSzPts val="2800"/>
              <a:buNone/>
              <a:defRPr sz="2800" b="1">
                <a:solidFill>
                  <a:schemeClr val="accent6"/>
                </a:solidFill>
              </a:defRPr>
            </a:lvl3pPr>
            <a:lvl4pPr lvl="3" rtl="0">
              <a:spcBef>
                <a:spcPts val="0"/>
              </a:spcBef>
              <a:spcAft>
                <a:spcPts val="0"/>
              </a:spcAft>
              <a:buClr>
                <a:schemeClr val="accent6"/>
              </a:buClr>
              <a:buSzPts val="2800"/>
              <a:buNone/>
              <a:defRPr sz="2800" b="1">
                <a:solidFill>
                  <a:schemeClr val="accent6"/>
                </a:solidFill>
              </a:defRPr>
            </a:lvl4pPr>
            <a:lvl5pPr lvl="4" rtl="0">
              <a:spcBef>
                <a:spcPts val="0"/>
              </a:spcBef>
              <a:spcAft>
                <a:spcPts val="0"/>
              </a:spcAft>
              <a:buClr>
                <a:schemeClr val="accent6"/>
              </a:buClr>
              <a:buSzPts val="2800"/>
              <a:buNone/>
              <a:defRPr sz="2800" b="1">
                <a:solidFill>
                  <a:schemeClr val="accent6"/>
                </a:solidFill>
              </a:defRPr>
            </a:lvl5pPr>
            <a:lvl6pPr lvl="5" rtl="0">
              <a:spcBef>
                <a:spcPts val="0"/>
              </a:spcBef>
              <a:spcAft>
                <a:spcPts val="0"/>
              </a:spcAft>
              <a:buClr>
                <a:schemeClr val="accent6"/>
              </a:buClr>
              <a:buSzPts val="2800"/>
              <a:buNone/>
              <a:defRPr sz="2800" b="1">
                <a:solidFill>
                  <a:schemeClr val="accent6"/>
                </a:solidFill>
              </a:defRPr>
            </a:lvl6pPr>
            <a:lvl7pPr lvl="6" rtl="0">
              <a:spcBef>
                <a:spcPts val="0"/>
              </a:spcBef>
              <a:spcAft>
                <a:spcPts val="0"/>
              </a:spcAft>
              <a:buClr>
                <a:schemeClr val="accent6"/>
              </a:buClr>
              <a:buSzPts val="2800"/>
              <a:buNone/>
              <a:defRPr sz="2800" b="1">
                <a:solidFill>
                  <a:schemeClr val="accent6"/>
                </a:solidFill>
              </a:defRPr>
            </a:lvl7pPr>
            <a:lvl8pPr lvl="7" rtl="0">
              <a:spcBef>
                <a:spcPts val="0"/>
              </a:spcBef>
              <a:spcAft>
                <a:spcPts val="0"/>
              </a:spcAft>
              <a:buClr>
                <a:schemeClr val="accent6"/>
              </a:buClr>
              <a:buSzPts val="2800"/>
              <a:buNone/>
              <a:defRPr sz="2800" b="1">
                <a:solidFill>
                  <a:schemeClr val="accent6"/>
                </a:solidFill>
              </a:defRPr>
            </a:lvl8pPr>
            <a:lvl9pPr lvl="8" rtl="0">
              <a:spcBef>
                <a:spcPts val="0"/>
              </a:spcBef>
              <a:spcAft>
                <a:spcPts val="0"/>
              </a:spcAft>
              <a:buClr>
                <a:schemeClr val="accent6"/>
              </a:buClr>
              <a:buSzPts val="2800"/>
              <a:buNone/>
              <a:defRPr sz="2800" b="1">
                <a:solidFill>
                  <a:schemeClr val="accent6"/>
                </a:solidFill>
              </a:defRPr>
            </a:lvl9pPr>
          </a:lstStyle>
          <a:p>
            <a:endParaRPr/>
          </a:p>
        </p:txBody>
      </p:sp>
      <p:grpSp>
        <p:nvGrpSpPr>
          <p:cNvPr id="321" name="Google Shape;321;p34"/>
          <p:cNvGrpSpPr/>
          <p:nvPr/>
        </p:nvGrpSpPr>
        <p:grpSpPr>
          <a:xfrm flipH="1">
            <a:off x="8706834" y="1233885"/>
            <a:ext cx="216300" cy="965800"/>
            <a:chOff x="4664716" y="3950185"/>
            <a:chExt cx="216300" cy="965800"/>
          </a:xfrm>
        </p:grpSpPr>
        <p:sp>
          <p:nvSpPr>
            <p:cNvPr id="322" name="Google Shape;322;p34"/>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4"/>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34"/>
          <p:cNvGrpSpPr/>
          <p:nvPr/>
        </p:nvGrpSpPr>
        <p:grpSpPr>
          <a:xfrm>
            <a:off x="220875" y="3981385"/>
            <a:ext cx="216300" cy="965800"/>
            <a:chOff x="4664716" y="3950185"/>
            <a:chExt cx="216300" cy="965800"/>
          </a:xfrm>
        </p:grpSpPr>
        <p:sp>
          <p:nvSpPr>
            <p:cNvPr id="325" name="Google Shape;325;p34"/>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34"/>
          <p:cNvSpPr/>
          <p:nvPr/>
        </p:nvSpPr>
        <p:spPr>
          <a:xfrm flipH="1">
            <a:off x="874612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flipH="1">
            <a:off x="2598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4"/>
          <p:cNvSpPr/>
          <p:nvPr/>
        </p:nvSpPr>
        <p:spPr>
          <a:xfrm>
            <a:off x="87461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7">
  <p:cSld name="CUSTOM_3_1_1_1_1_1">
    <p:spTree>
      <p:nvGrpSpPr>
        <p:cNvPr id="1" name="Shape 330"/>
        <p:cNvGrpSpPr/>
        <p:nvPr/>
      </p:nvGrpSpPr>
      <p:grpSpPr>
        <a:xfrm>
          <a:off x="0" y="0"/>
          <a:ext cx="0" cy="0"/>
          <a:chOff x="0" y="0"/>
          <a:chExt cx="0" cy="0"/>
        </a:xfrm>
      </p:grpSpPr>
      <p:sp>
        <p:nvSpPr>
          <p:cNvPr id="331" name="Google Shape;331;p35"/>
          <p:cNvSpPr txBox="1">
            <a:spLocks noGrp="1"/>
          </p:cNvSpPr>
          <p:nvPr>
            <p:ph type="title"/>
          </p:nvPr>
        </p:nvSpPr>
        <p:spPr>
          <a:xfrm>
            <a:off x="713225" y="539500"/>
            <a:ext cx="7717500" cy="53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Font typeface="Share Tech Mono"/>
              <a:buNone/>
              <a:defRPr sz="3000" b="1">
                <a:solidFill>
                  <a:schemeClr val="accent6"/>
                </a:solidFill>
                <a:latin typeface="Share Tech Mono"/>
                <a:ea typeface="Share Tech Mono"/>
                <a:cs typeface="Share Tech Mono"/>
                <a:sym typeface="Share Tech Mono"/>
              </a:defRPr>
            </a:lvl1pPr>
            <a:lvl2pPr lvl="1" algn="ctr" rtl="0">
              <a:spcBef>
                <a:spcPts val="0"/>
              </a:spcBef>
              <a:spcAft>
                <a:spcPts val="0"/>
              </a:spcAft>
              <a:buClr>
                <a:schemeClr val="accent6"/>
              </a:buClr>
              <a:buSzPts val="2800"/>
              <a:buNone/>
              <a:defRPr sz="2800" b="1">
                <a:solidFill>
                  <a:schemeClr val="accent6"/>
                </a:solidFill>
              </a:defRPr>
            </a:lvl2pPr>
            <a:lvl3pPr lvl="2" algn="ctr" rtl="0">
              <a:spcBef>
                <a:spcPts val="0"/>
              </a:spcBef>
              <a:spcAft>
                <a:spcPts val="0"/>
              </a:spcAft>
              <a:buClr>
                <a:schemeClr val="accent6"/>
              </a:buClr>
              <a:buSzPts val="2800"/>
              <a:buNone/>
              <a:defRPr sz="2800" b="1">
                <a:solidFill>
                  <a:schemeClr val="accent6"/>
                </a:solidFill>
              </a:defRPr>
            </a:lvl3pPr>
            <a:lvl4pPr lvl="3" algn="ctr" rtl="0">
              <a:spcBef>
                <a:spcPts val="0"/>
              </a:spcBef>
              <a:spcAft>
                <a:spcPts val="0"/>
              </a:spcAft>
              <a:buClr>
                <a:schemeClr val="accent6"/>
              </a:buClr>
              <a:buSzPts val="2800"/>
              <a:buNone/>
              <a:defRPr sz="2800" b="1">
                <a:solidFill>
                  <a:schemeClr val="accent6"/>
                </a:solidFill>
              </a:defRPr>
            </a:lvl4pPr>
            <a:lvl5pPr lvl="4" algn="ctr" rtl="0">
              <a:spcBef>
                <a:spcPts val="0"/>
              </a:spcBef>
              <a:spcAft>
                <a:spcPts val="0"/>
              </a:spcAft>
              <a:buClr>
                <a:schemeClr val="accent6"/>
              </a:buClr>
              <a:buSzPts val="2800"/>
              <a:buNone/>
              <a:defRPr sz="2800" b="1">
                <a:solidFill>
                  <a:schemeClr val="accent6"/>
                </a:solidFill>
              </a:defRPr>
            </a:lvl5pPr>
            <a:lvl6pPr lvl="5" algn="ctr" rtl="0">
              <a:spcBef>
                <a:spcPts val="0"/>
              </a:spcBef>
              <a:spcAft>
                <a:spcPts val="0"/>
              </a:spcAft>
              <a:buClr>
                <a:schemeClr val="accent6"/>
              </a:buClr>
              <a:buSzPts val="2800"/>
              <a:buNone/>
              <a:defRPr sz="2800" b="1">
                <a:solidFill>
                  <a:schemeClr val="accent6"/>
                </a:solidFill>
              </a:defRPr>
            </a:lvl6pPr>
            <a:lvl7pPr lvl="6" algn="ctr" rtl="0">
              <a:spcBef>
                <a:spcPts val="0"/>
              </a:spcBef>
              <a:spcAft>
                <a:spcPts val="0"/>
              </a:spcAft>
              <a:buClr>
                <a:schemeClr val="accent6"/>
              </a:buClr>
              <a:buSzPts val="2800"/>
              <a:buNone/>
              <a:defRPr sz="2800" b="1">
                <a:solidFill>
                  <a:schemeClr val="accent6"/>
                </a:solidFill>
              </a:defRPr>
            </a:lvl7pPr>
            <a:lvl8pPr lvl="7" algn="ctr" rtl="0">
              <a:spcBef>
                <a:spcPts val="0"/>
              </a:spcBef>
              <a:spcAft>
                <a:spcPts val="0"/>
              </a:spcAft>
              <a:buClr>
                <a:schemeClr val="accent6"/>
              </a:buClr>
              <a:buSzPts val="2800"/>
              <a:buNone/>
              <a:defRPr sz="2800" b="1">
                <a:solidFill>
                  <a:schemeClr val="accent6"/>
                </a:solidFill>
              </a:defRPr>
            </a:lvl8pPr>
            <a:lvl9pPr lvl="8" algn="ctr" rtl="0">
              <a:spcBef>
                <a:spcPts val="0"/>
              </a:spcBef>
              <a:spcAft>
                <a:spcPts val="0"/>
              </a:spcAft>
              <a:buClr>
                <a:schemeClr val="accent6"/>
              </a:buClr>
              <a:buSzPts val="2800"/>
              <a:buNone/>
              <a:defRPr sz="2800" b="1">
                <a:solidFill>
                  <a:schemeClr val="accent6"/>
                </a:solidFill>
              </a:defRPr>
            </a:lvl9pPr>
          </a:lstStyle>
          <a:p>
            <a:endParaRPr/>
          </a:p>
        </p:txBody>
      </p:sp>
      <p:grpSp>
        <p:nvGrpSpPr>
          <p:cNvPr id="332" name="Google Shape;332;p35"/>
          <p:cNvGrpSpPr/>
          <p:nvPr/>
        </p:nvGrpSpPr>
        <p:grpSpPr>
          <a:xfrm flipH="1">
            <a:off x="8706834" y="3981385"/>
            <a:ext cx="216300" cy="965800"/>
            <a:chOff x="4664716" y="3950185"/>
            <a:chExt cx="216300" cy="965800"/>
          </a:xfrm>
        </p:grpSpPr>
        <p:sp>
          <p:nvSpPr>
            <p:cNvPr id="333" name="Google Shape;333;p35"/>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35"/>
          <p:cNvSpPr/>
          <p:nvPr/>
        </p:nvSpPr>
        <p:spPr>
          <a:xfrm>
            <a:off x="260184"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8746484"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flipH="1">
            <a:off x="260184"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8">
  <p:cSld name="CUSTOM_3_1_1_1_1_1_1">
    <p:spTree>
      <p:nvGrpSpPr>
        <p:cNvPr id="1" name="Shape 338"/>
        <p:cNvGrpSpPr/>
        <p:nvPr/>
      </p:nvGrpSpPr>
      <p:grpSpPr>
        <a:xfrm>
          <a:off x="0" y="0"/>
          <a:ext cx="0" cy="0"/>
          <a:chOff x="0" y="0"/>
          <a:chExt cx="0" cy="0"/>
        </a:xfrm>
      </p:grpSpPr>
      <p:sp>
        <p:nvSpPr>
          <p:cNvPr id="339" name="Google Shape;339;p36"/>
          <p:cNvSpPr txBox="1">
            <a:spLocks noGrp="1"/>
          </p:cNvSpPr>
          <p:nvPr>
            <p:ph type="title"/>
          </p:nvPr>
        </p:nvSpPr>
        <p:spPr>
          <a:xfrm>
            <a:off x="713225" y="539500"/>
            <a:ext cx="7717500" cy="53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Font typeface="Share Tech Mono"/>
              <a:buNone/>
              <a:defRPr sz="3000" b="1">
                <a:solidFill>
                  <a:schemeClr val="accent6"/>
                </a:solidFill>
                <a:latin typeface="Share Tech Mono"/>
                <a:ea typeface="Share Tech Mono"/>
                <a:cs typeface="Share Tech Mono"/>
                <a:sym typeface="Share Tech Mono"/>
              </a:defRPr>
            </a:lvl1pPr>
            <a:lvl2pPr lvl="1" rtl="0">
              <a:spcBef>
                <a:spcPts val="0"/>
              </a:spcBef>
              <a:spcAft>
                <a:spcPts val="0"/>
              </a:spcAft>
              <a:buClr>
                <a:schemeClr val="accent6"/>
              </a:buClr>
              <a:buSzPts val="2800"/>
              <a:buNone/>
              <a:defRPr sz="2800" b="1">
                <a:solidFill>
                  <a:schemeClr val="accent6"/>
                </a:solidFill>
              </a:defRPr>
            </a:lvl2pPr>
            <a:lvl3pPr lvl="2" rtl="0">
              <a:spcBef>
                <a:spcPts val="0"/>
              </a:spcBef>
              <a:spcAft>
                <a:spcPts val="0"/>
              </a:spcAft>
              <a:buClr>
                <a:schemeClr val="accent6"/>
              </a:buClr>
              <a:buSzPts val="2800"/>
              <a:buNone/>
              <a:defRPr sz="2800" b="1">
                <a:solidFill>
                  <a:schemeClr val="accent6"/>
                </a:solidFill>
              </a:defRPr>
            </a:lvl3pPr>
            <a:lvl4pPr lvl="3" rtl="0">
              <a:spcBef>
                <a:spcPts val="0"/>
              </a:spcBef>
              <a:spcAft>
                <a:spcPts val="0"/>
              </a:spcAft>
              <a:buClr>
                <a:schemeClr val="accent6"/>
              </a:buClr>
              <a:buSzPts val="2800"/>
              <a:buNone/>
              <a:defRPr sz="2800" b="1">
                <a:solidFill>
                  <a:schemeClr val="accent6"/>
                </a:solidFill>
              </a:defRPr>
            </a:lvl4pPr>
            <a:lvl5pPr lvl="4" rtl="0">
              <a:spcBef>
                <a:spcPts val="0"/>
              </a:spcBef>
              <a:spcAft>
                <a:spcPts val="0"/>
              </a:spcAft>
              <a:buClr>
                <a:schemeClr val="accent6"/>
              </a:buClr>
              <a:buSzPts val="2800"/>
              <a:buNone/>
              <a:defRPr sz="2800" b="1">
                <a:solidFill>
                  <a:schemeClr val="accent6"/>
                </a:solidFill>
              </a:defRPr>
            </a:lvl5pPr>
            <a:lvl6pPr lvl="5" rtl="0">
              <a:spcBef>
                <a:spcPts val="0"/>
              </a:spcBef>
              <a:spcAft>
                <a:spcPts val="0"/>
              </a:spcAft>
              <a:buClr>
                <a:schemeClr val="accent6"/>
              </a:buClr>
              <a:buSzPts val="2800"/>
              <a:buNone/>
              <a:defRPr sz="2800" b="1">
                <a:solidFill>
                  <a:schemeClr val="accent6"/>
                </a:solidFill>
              </a:defRPr>
            </a:lvl6pPr>
            <a:lvl7pPr lvl="6" rtl="0">
              <a:spcBef>
                <a:spcPts val="0"/>
              </a:spcBef>
              <a:spcAft>
                <a:spcPts val="0"/>
              </a:spcAft>
              <a:buClr>
                <a:schemeClr val="accent6"/>
              </a:buClr>
              <a:buSzPts val="2800"/>
              <a:buNone/>
              <a:defRPr sz="2800" b="1">
                <a:solidFill>
                  <a:schemeClr val="accent6"/>
                </a:solidFill>
              </a:defRPr>
            </a:lvl7pPr>
            <a:lvl8pPr lvl="7" rtl="0">
              <a:spcBef>
                <a:spcPts val="0"/>
              </a:spcBef>
              <a:spcAft>
                <a:spcPts val="0"/>
              </a:spcAft>
              <a:buClr>
                <a:schemeClr val="accent6"/>
              </a:buClr>
              <a:buSzPts val="2800"/>
              <a:buNone/>
              <a:defRPr sz="2800" b="1">
                <a:solidFill>
                  <a:schemeClr val="accent6"/>
                </a:solidFill>
              </a:defRPr>
            </a:lvl8pPr>
            <a:lvl9pPr lvl="8" rtl="0">
              <a:spcBef>
                <a:spcPts val="0"/>
              </a:spcBef>
              <a:spcAft>
                <a:spcPts val="0"/>
              </a:spcAft>
              <a:buClr>
                <a:schemeClr val="accent6"/>
              </a:buClr>
              <a:buSzPts val="2800"/>
              <a:buNone/>
              <a:defRPr sz="2800" b="1">
                <a:solidFill>
                  <a:schemeClr val="accent6"/>
                </a:solidFill>
              </a:defRPr>
            </a:lvl9pPr>
          </a:lstStyle>
          <a:p>
            <a:endParaRPr/>
          </a:p>
        </p:txBody>
      </p:sp>
      <p:grpSp>
        <p:nvGrpSpPr>
          <p:cNvPr id="340" name="Google Shape;340;p36"/>
          <p:cNvGrpSpPr/>
          <p:nvPr/>
        </p:nvGrpSpPr>
        <p:grpSpPr>
          <a:xfrm>
            <a:off x="220875" y="1233885"/>
            <a:ext cx="216300" cy="965800"/>
            <a:chOff x="4664716" y="3950185"/>
            <a:chExt cx="216300" cy="965800"/>
          </a:xfrm>
        </p:grpSpPr>
        <p:sp>
          <p:nvSpPr>
            <p:cNvPr id="341" name="Google Shape;341;p36"/>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36"/>
          <p:cNvGrpSpPr/>
          <p:nvPr/>
        </p:nvGrpSpPr>
        <p:grpSpPr>
          <a:xfrm flipH="1">
            <a:off x="8706834" y="3981385"/>
            <a:ext cx="216300" cy="965800"/>
            <a:chOff x="4664716" y="3950185"/>
            <a:chExt cx="216300" cy="965800"/>
          </a:xfrm>
        </p:grpSpPr>
        <p:sp>
          <p:nvSpPr>
            <p:cNvPr id="344" name="Google Shape;344;p36"/>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36"/>
          <p:cNvSpPr/>
          <p:nvPr/>
        </p:nvSpPr>
        <p:spPr>
          <a:xfrm>
            <a:off x="260184"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8746484"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flipH="1">
            <a:off x="260184"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s">
  <p:cSld name="CUSTOM_11">
    <p:spTree>
      <p:nvGrpSpPr>
        <p:cNvPr id="1" name="Shape 349"/>
        <p:cNvGrpSpPr/>
        <p:nvPr/>
      </p:nvGrpSpPr>
      <p:grpSpPr>
        <a:xfrm>
          <a:off x="0" y="0"/>
          <a:ext cx="0" cy="0"/>
          <a:chOff x="0" y="0"/>
          <a:chExt cx="0" cy="0"/>
        </a:xfrm>
      </p:grpSpPr>
      <p:sp>
        <p:nvSpPr>
          <p:cNvPr id="350" name="Google Shape;350;p37"/>
          <p:cNvSpPr txBox="1">
            <a:spLocks noGrp="1"/>
          </p:cNvSpPr>
          <p:nvPr>
            <p:ph type="subTitle" idx="1"/>
          </p:nvPr>
        </p:nvSpPr>
        <p:spPr>
          <a:xfrm>
            <a:off x="2316900" y="1569900"/>
            <a:ext cx="4510200" cy="124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solidFill>
                  <a:schemeClr val="dk1"/>
                </a:solidFill>
                <a:latin typeface="Kumbh Sans"/>
                <a:ea typeface="Kumbh Sans"/>
                <a:cs typeface="Kumbh Sans"/>
                <a:sym typeface="Kumbh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1" name="Google Shape;351;p37"/>
          <p:cNvSpPr txBox="1">
            <a:spLocks noGrp="1"/>
          </p:cNvSpPr>
          <p:nvPr>
            <p:ph type="ctrTitle"/>
          </p:nvPr>
        </p:nvSpPr>
        <p:spPr>
          <a:xfrm>
            <a:off x="2316900" y="615700"/>
            <a:ext cx="4510200" cy="1117200"/>
          </a:xfrm>
          <a:prstGeom prst="rect">
            <a:avLst/>
          </a:prstGeom>
        </p:spPr>
        <p:txBody>
          <a:bodyPr spcFirstLastPara="1" wrap="square" lIns="91425" tIns="91425" rIns="91425" bIns="91425" anchor="b" anchorCtr="0">
            <a:noAutofit/>
          </a:bodyPr>
          <a:lstStyle>
            <a:lvl1pPr lvl="0" algn="ctr" rtl="0">
              <a:lnSpc>
                <a:spcPct val="85000"/>
              </a:lnSpc>
              <a:spcBef>
                <a:spcPts val="0"/>
              </a:spcBef>
              <a:spcAft>
                <a:spcPts val="0"/>
              </a:spcAft>
              <a:buSzPts val="5200"/>
              <a:buNone/>
              <a:defRPr sz="8000">
                <a:latin typeface="Share Tech Mono"/>
                <a:ea typeface="Share Tech Mono"/>
                <a:cs typeface="Share Tech Mono"/>
                <a:sym typeface="Share Tech Mon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52" name="Google Shape;352;p37"/>
          <p:cNvSpPr txBox="1"/>
          <p:nvPr/>
        </p:nvSpPr>
        <p:spPr>
          <a:xfrm flipH="1">
            <a:off x="2971800" y="3535925"/>
            <a:ext cx="3200400" cy="71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b="1">
                <a:solidFill>
                  <a:schemeClr val="accent1"/>
                </a:solidFill>
                <a:latin typeface="Barlow"/>
                <a:ea typeface="Barlow"/>
                <a:cs typeface="Barlow"/>
                <a:sym typeface="Barlow"/>
              </a:rPr>
              <a:t>CREDITS:</a:t>
            </a:r>
            <a:r>
              <a:rPr lang="en" sz="1100">
                <a:solidFill>
                  <a:schemeClr val="accent1"/>
                </a:solidFill>
                <a:latin typeface="Barlow"/>
                <a:ea typeface="Barlow"/>
                <a:cs typeface="Barlow"/>
                <a:sym typeface="Barlow"/>
              </a:rPr>
              <a:t> This presentation template was created by </a:t>
            </a:r>
            <a:r>
              <a:rPr lang="en" sz="1100" b="1">
                <a:solidFill>
                  <a:schemeClr val="accent1"/>
                </a:solidFill>
                <a:uFill>
                  <a:noFill/>
                </a:uFill>
                <a:latin typeface="Barlow"/>
                <a:ea typeface="Barlow"/>
                <a:cs typeface="Barlow"/>
                <a:sym typeface="Barlow"/>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a:solidFill>
                  <a:schemeClr val="accent1"/>
                </a:solidFill>
                <a:latin typeface="Barlow"/>
                <a:ea typeface="Barlow"/>
                <a:cs typeface="Barlow"/>
                <a:sym typeface="Barlow"/>
              </a:rPr>
              <a:t>, including icons by </a:t>
            </a:r>
            <a:r>
              <a:rPr lang="en" sz="1100" b="1">
                <a:solidFill>
                  <a:schemeClr val="accent1"/>
                </a:solidFill>
                <a:uFill>
                  <a:noFill/>
                </a:uFill>
                <a:latin typeface="Barlow"/>
                <a:ea typeface="Barlow"/>
                <a:cs typeface="Barlow"/>
                <a:sym typeface="Barlow"/>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a:solidFill>
                  <a:schemeClr val="accent1"/>
                </a:solidFill>
                <a:latin typeface="Barlow"/>
                <a:ea typeface="Barlow"/>
                <a:cs typeface="Barlow"/>
                <a:sym typeface="Barlow"/>
              </a:rPr>
              <a:t>, and infographics &amp; images by </a:t>
            </a:r>
            <a:r>
              <a:rPr lang="en" sz="1100" b="1">
                <a:solidFill>
                  <a:schemeClr val="accent1"/>
                </a:solidFill>
                <a:uFill>
                  <a:noFill/>
                </a:uFill>
                <a:latin typeface="Barlow"/>
                <a:ea typeface="Barlow"/>
                <a:cs typeface="Barlow"/>
                <a:sym typeface="Barlow"/>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100" b="1">
              <a:solidFill>
                <a:schemeClr val="accent1"/>
              </a:solidFill>
              <a:latin typeface="Barlow"/>
              <a:ea typeface="Barlow"/>
              <a:cs typeface="Barlow"/>
              <a:sym typeface="Barlow"/>
            </a:endParaRPr>
          </a:p>
        </p:txBody>
      </p:sp>
      <p:sp>
        <p:nvSpPr>
          <p:cNvPr id="353" name="Google Shape;353;p37"/>
          <p:cNvSpPr txBox="1">
            <a:spLocks noGrp="1"/>
          </p:cNvSpPr>
          <p:nvPr>
            <p:ph type="subTitle" idx="2"/>
          </p:nvPr>
        </p:nvSpPr>
        <p:spPr>
          <a:xfrm>
            <a:off x="2686956" y="4608575"/>
            <a:ext cx="3770100" cy="32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SzPts val="2800"/>
              <a:buNone/>
              <a:defRPr sz="2800" b="1"/>
            </a:lvl2pPr>
            <a:lvl3pPr lvl="2" algn="ctr" rtl="0">
              <a:lnSpc>
                <a:spcPct val="100000"/>
              </a:lnSpc>
              <a:spcBef>
                <a:spcPts val="0"/>
              </a:spcBef>
              <a:spcAft>
                <a:spcPts val="0"/>
              </a:spcAft>
              <a:buSzPts val="2800"/>
              <a:buNone/>
              <a:defRPr sz="2800" b="1"/>
            </a:lvl3pPr>
            <a:lvl4pPr lvl="3" algn="ctr" rtl="0">
              <a:lnSpc>
                <a:spcPct val="100000"/>
              </a:lnSpc>
              <a:spcBef>
                <a:spcPts val="0"/>
              </a:spcBef>
              <a:spcAft>
                <a:spcPts val="0"/>
              </a:spcAft>
              <a:buSzPts val="2800"/>
              <a:buNone/>
              <a:defRPr sz="2800" b="1"/>
            </a:lvl4pPr>
            <a:lvl5pPr lvl="4" algn="ctr" rtl="0">
              <a:lnSpc>
                <a:spcPct val="100000"/>
              </a:lnSpc>
              <a:spcBef>
                <a:spcPts val="0"/>
              </a:spcBef>
              <a:spcAft>
                <a:spcPts val="0"/>
              </a:spcAft>
              <a:buSzPts val="2800"/>
              <a:buNone/>
              <a:defRPr sz="2800" b="1"/>
            </a:lvl5pPr>
            <a:lvl6pPr lvl="5" algn="ctr" rtl="0">
              <a:lnSpc>
                <a:spcPct val="100000"/>
              </a:lnSpc>
              <a:spcBef>
                <a:spcPts val="0"/>
              </a:spcBef>
              <a:spcAft>
                <a:spcPts val="0"/>
              </a:spcAft>
              <a:buSzPts val="2800"/>
              <a:buNone/>
              <a:defRPr sz="2800" b="1"/>
            </a:lvl6pPr>
            <a:lvl7pPr lvl="6" algn="ctr" rtl="0">
              <a:lnSpc>
                <a:spcPct val="100000"/>
              </a:lnSpc>
              <a:spcBef>
                <a:spcPts val="0"/>
              </a:spcBef>
              <a:spcAft>
                <a:spcPts val="0"/>
              </a:spcAft>
              <a:buSzPts val="2800"/>
              <a:buNone/>
              <a:defRPr sz="2800" b="1"/>
            </a:lvl7pPr>
            <a:lvl8pPr lvl="7" algn="ctr" rtl="0">
              <a:lnSpc>
                <a:spcPct val="100000"/>
              </a:lnSpc>
              <a:spcBef>
                <a:spcPts val="0"/>
              </a:spcBef>
              <a:spcAft>
                <a:spcPts val="0"/>
              </a:spcAft>
              <a:buSzPts val="2800"/>
              <a:buNone/>
              <a:defRPr sz="2800" b="1"/>
            </a:lvl8pPr>
            <a:lvl9pPr lvl="8" algn="ctr" rtl="0">
              <a:lnSpc>
                <a:spcPct val="100000"/>
              </a:lnSpc>
              <a:spcBef>
                <a:spcPts val="0"/>
              </a:spcBef>
              <a:spcAft>
                <a:spcPts val="0"/>
              </a:spcAft>
              <a:buSzPts val="2800"/>
              <a:buNone/>
              <a:defRPr sz="2800" b="1"/>
            </a:lvl9pPr>
          </a:lstStyle>
          <a:p>
            <a:endParaRPr/>
          </a:p>
        </p:txBody>
      </p:sp>
      <p:sp>
        <p:nvSpPr>
          <p:cNvPr id="354" name="Google Shape;354;p37"/>
          <p:cNvSpPr txBox="1">
            <a:spLocks noGrp="1"/>
          </p:cNvSpPr>
          <p:nvPr>
            <p:ph type="title" idx="3" hasCustomPrompt="1"/>
          </p:nvPr>
        </p:nvSpPr>
        <p:spPr>
          <a:xfrm>
            <a:off x="2686944" y="215825"/>
            <a:ext cx="3770100" cy="323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380093"/>
              </a:buClr>
              <a:buSzPts val="1400"/>
              <a:buFont typeface="Barlow"/>
              <a:buNone/>
              <a:defRPr sz="1400"/>
            </a:lvl1pPr>
            <a:lvl2pPr lvl="1"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2pPr>
            <a:lvl3pPr lvl="2"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3pPr>
            <a:lvl4pPr lvl="3"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4pPr>
            <a:lvl5pPr lvl="4"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5pPr>
            <a:lvl6pPr lvl="5"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6pPr>
            <a:lvl7pPr lvl="6"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7pPr>
            <a:lvl8pPr lvl="7"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8pPr>
            <a:lvl9pPr lvl="8"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9pPr>
          </a:lstStyle>
          <a:p>
            <a:r>
              <a:t>xx%</a:t>
            </a:r>
          </a:p>
        </p:txBody>
      </p:sp>
      <p:sp>
        <p:nvSpPr>
          <p:cNvPr id="355" name="Google Shape;355;p37"/>
          <p:cNvSpPr/>
          <p:nvPr/>
        </p:nvSpPr>
        <p:spPr>
          <a:xfrm>
            <a:off x="-41325" y="-13950"/>
            <a:ext cx="754500" cy="5171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8430825" y="-13950"/>
            <a:ext cx="754500" cy="5171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7"/>
          <p:cNvSpPr/>
          <p:nvPr/>
        </p:nvSpPr>
        <p:spPr>
          <a:xfrm flipH="1">
            <a:off x="26017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flipH="1">
            <a:off x="874612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359"/>
        <p:cNvGrpSpPr/>
        <p:nvPr/>
      </p:nvGrpSpPr>
      <p:grpSpPr>
        <a:xfrm>
          <a:off x="0" y="0"/>
          <a:ext cx="0" cy="0"/>
          <a:chOff x="0" y="0"/>
          <a:chExt cx="0" cy="0"/>
        </a:xfrm>
      </p:grpSpPr>
      <p:grpSp>
        <p:nvGrpSpPr>
          <p:cNvPr id="360" name="Google Shape;360;p38"/>
          <p:cNvGrpSpPr/>
          <p:nvPr/>
        </p:nvGrpSpPr>
        <p:grpSpPr>
          <a:xfrm>
            <a:off x="260175" y="116735"/>
            <a:ext cx="8623650" cy="4799250"/>
            <a:chOff x="260175" y="116735"/>
            <a:chExt cx="8623650" cy="4799250"/>
          </a:xfrm>
        </p:grpSpPr>
        <p:grpSp>
          <p:nvGrpSpPr>
            <p:cNvPr id="361" name="Google Shape;361;p38"/>
            <p:cNvGrpSpPr/>
            <p:nvPr/>
          </p:nvGrpSpPr>
          <p:grpSpPr>
            <a:xfrm>
              <a:off x="4664716" y="3950185"/>
              <a:ext cx="216300" cy="965800"/>
              <a:chOff x="4664716" y="3950185"/>
              <a:chExt cx="216300" cy="965800"/>
            </a:xfrm>
          </p:grpSpPr>
          <p:sp>
            <p:nvSpPr>
              <p:cNvPr id="362" name="Google Shape;362;p38"/>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8"/>
            <p:cNvSpPr/>
            <p:nvPr/>
          </p:nvSpPr>
          <p:spPr>
            <a:xfrm>
              <a:off x="87461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38"/>
            <p:cNvGrpSpPr/>
            <p:nvPr/>
          </p:nvGrpSpPr>
          <p:grpSpPr>
            <a:xfrm>
              <a:off x="8632041" y="3247910"/>
              <a:ext cx="216300" cy="965800"/>
              <a:chOff x="4664716" y="3950185"/>
              <a:chExt cx="216300" cy="965800"/>
            </a:xfrm>
          </p:grpSpPr>
          <p:sp>
            <p:nvSpPr>
              <p:cNvPr id="366" name="Google Shape;366;p38"/>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38"/>
            <p:cNvGrpSpPr/>
            <p:nvPr/>
          </p:nvGrpSpPr>
          <p:grpSpPr>
            <a:xfrm>
              <a:off x="3387291" y="116735"/>
              <a:ext cx="216300" cy="965800"/>
              <a:chOff x="4664716" y="3950185"/>
              <a:chExt cx="216300" cy="965800"/>
            </a:xfrm>
          </p:grpSpPr>
          <p:sp>
            <p:nvSpPr>
              <p:cNvPr id="369" name="Google Shape;369;p38"/>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38"/>
            <p:cNvSpPr/>
            <p:nvPr/>
          </p:nvSpPr>
          <p:spPr>
            <a:xfrm>
              <a:off x="26017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1">
  <p:cSld name="CUSTOM_13">
    <p:spTree>
      <p:nvGrpSpPr>
        <p:cNvPr id="1" name="Shape 372"/>
        <p:cNvGrpSpPr/>
        <p:nvPr/>
      </p:nvGrpSpPr>
      <p:grpSpPr>
        <a:xfrm>
          <a:off x="0" y="0"/>
          <a:ext cx="0" cy="0"/>
          <a:chOff x="0" y="0"/>
          <a:chExt cx="0" cy="0"/>
        </a:xfrm>
      </p:grpSpPr>
      <p:grpSp>
        <p:nvGrpSpPr>
          <p:cNvPr id="373" name="Google Shape;373;p39"/>
          <p:cNvGrpSpPr/>
          <p:nvPr/>
        </p:nvGrpSpPr>
        <p:grpSpPr>
          <a:xfrm>
            <a:off x="260175" y="116735"/>
            <a:ext cx="8623650" cy="4799250"/>
            <a:chOff x="260175" y="116735"/>
            <a:chExt cx="8623650" cy="4799250"/>
          </a:xfrm>
        </p:grpSpPr>
        <p:grpSp>
          <p:nvGrpSpPr>
            <p:cNvPr id="374" name="Google Shape;374;p39"/>
            <p:cNvGrpSpPr/>
            <p:nvPr/>
          </p:nvGrpSpPr>
          <p:grpSpPr>
            <a:xfrm flipH="1">
              <a:off x="4262984" y="3950185"/>
              <a:ext cx="216300" cy="965800"/>
              <a:chOff x="4664716" y="3950185"/>
              <a:chExt cx="216300" cy="965800"/>
            </a:xfrm>
          </p:grpSpPr>
          <p:sp>
            <p:nvSpPr>
              <p:cNvPr id="375" name="Google Shape;375;p39"/>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9"/>
            <p:cNvSpPr/>
            <p:nvPr/>
          </p:nvSpPr>
          <p:spPr>
            <a:xfrm flipH="1">
              <a:off x="8746125" y="4685288"/>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flipH="1">
              <a:off x="26017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9"/>
            <p:cNvGrpSpPr/>
            <p:nvPr/>
          </p:nvGrpSpPr>
          <p:grpSpPr>
            <a:xfrm flipH="1">
              <a:off x="295659" y="3247910"/>
              <a:ext cx="216300" cy="965800"/>
              <a:chOff x="4664716" y="3950185"/>
              <a:chExt cx="216300" cy="965800"/>
            </a:xfrm>
          </p:grpSpPr>
          <p:sp>
            <p:nvSpPr>
              <p:cNvPr id="380" name="Google Shape;380;p39"/>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9"/>
            <p:cNvGrpSpPr/>
            <p:nvPr/>
          </p:nvGrpSpPr>
          <p:grpSpPr>
            <a:xfrm flipH="1">
              <a:off x="8214484" y="116735"/>
              <a:ext cx="216300" cy="965800"/>
              <a:chOff x="4664716" y="3950185"/>
              <a:chExt cx="216300" cy="965800"/>
            </a:xfrm>
          </p:grpSpPr>
          <p:sp>
            <p:nvSpPr>
              <p:cNvPr id="383" name="Google Shape;383;p39"/>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9"/>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txBox="1">
            <a:spLocks noGrp="1"/>
          </p:cNvSpPr>
          <p:nvPr>
            <p:ph type="body" idx="1"/>
          </p:nvPr>
        </p:nvSpPr>
        <p:spPr>
          <a:xfrm>
            <a:off x="713225" y="2417975"/>
            <a:ext cx="3600300" cy="194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1" name="Google Shape;41;p5"/>
          <p:cNvSpPr txBox="1">
            <a:spLocks noGrp="1"/>
          </p:cNvSpPr>
          <p:nvPr>
            <p:ph type="body" idx="2"/>
          </p:nvPr>
        </p:nvSpPr>
        <p:spPr>
          <a:xfrm>
            <a:off x="4834525" y="2417975"/>
            <a:ext cx="3600300" cy="1944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2" name="Google Shape;42;p5"/>
          <p:cNvSpPr txBox="1">
            <a:spLocks noGrp="1"/>
          </p:cNvSpPr>
          <p:nvPr>
            <p:ph type="subTitle" idx="3"/>
          </p:nvPr>
        </p:nvSpPr>
        <p:spPr>
          <a:xfrm>
            <a:off x="713225" y="1880450"/>
            <a:ext cx="3600300" cy="496200"/>
          </a:xfrm>
          <a:prstGeom prst="rect">
            <a:avLst/>
          </a:prstGeom>
        </p:spPr>
        <p:txBody>
          <a:bodyPr spcFirstLastPara="1" wrap="square" lIns="91425" tIns="0" rIns="91425" bIns="91425" anchor="ctr" anchorCtr="0">
            <a:noAutofit/>
          </a:bodyPr>
          <a:lstStyle>
            <a:lvl1pPr lvl="0" rtl="0">
              <a:lnSpc>
                <a:spcPct val="100000"/>
              </a:lnSpc>
              <a:spcBef>
                <a:spcPts val="0"/>
              </a:spcBef>
              <a:spcAft>
                <a:spcPts val="0"/>
              </a:spcAft>
              <a:buClr>
                <a:schemeClr val="accent6"/>
              </a:buClr>
              <a:buSzPts val="2000"/>
              <a:buFont typeface="Share Tech Mono"/>
              <a:buNone/>
              <a:defRPr sz="2000" b="1">
                <a:solidFill>
                  <a:schemeClr val="accent6"/>
                </a:solidFill>
                <a:latin typeface="Share Tech Mono"/>
                <a:ea typeface="Share Tech Mono"/>
                <a:cs typeface="Share Tech Mono"/>
                <a:sym typeface="Share Tech Mono"/>
              </a:defRPr>
            </a:lvl1pPr>
            <a:lvl2pPr lvl="1" rtl="0">
              <a:lnSpc>
                <a:spcPct val="100000"/>
              </a:lnSpc>
              <a:spcBef>
                <a:spcPts val="0"/>
              </a:spcBef>
              <a:spcAft>
                <a:spcPts val="0"/>
              </a:spcAft>
              <a:buClr>
                <a:schemeClr val="accent6"/>
              </a:buClr>
              <a:buSzPts val="2000"/>
              <a:buFont typeface="Share Tech Mono"/>
              <a:buNone/>
              <a:defRPr sz="2000" b="1">
                <a:solidFill>
                  <a:schemeClr val="accent6"/>
                </a:solidFill>
                <a:latin typeface="Share Tech Mono"/>
                <a:ea typeface="Share Tech Mono"/>
                <a:cs typeface="Share Tech Mono"/>
                <a:sym typeface="Share Tech Mono"/>
              </a:defRPr>
            </a:lvl2pPr>
            <a:lvl3pPr lvl="2" rtl="0">
              <a:lnSpc>
                <a:spcPct val="100000"/>
              </a:lnSpc>
              <a:spcBef>
                <a:spcPts val="0"/>
              </a:spcBef>
              <a:spcAft>
                <a:spcPts val="0"/>
              </a:spcAft>
              <a:buClr>
                <a:schemeClr val="accent6"/>
              </a:buClr>
              <a:buSzPts val="2000"/>
              <a:buFont typeface="Share Tech Mono"/>
              <a:buNone/>
              <a:defRPr sz="2000" b="1">
                <a:solidFill>
                  <a:schemeClr val="accent6"/>
                </a:solidFill>
                <a:latin typeface="Share Tech Mono"/>
                <a:ea typeface="Share Tech Mono"/>
                <a:cs typeface="Share Tech Mono"/>
                <a:sym typeface="Share Tech Mono"/>
              </a:defRPr>
            </a:lvl3pPr>
            <a:lvl4pPr lvl="3" rtl="0">
              <a:lnSpc>
                <a:spcPct val="100000"/>
              </a:lnSpc>
              <a:spcBef>
                <a:spcPts val="0"/>
              </a:spcBef>
              <a:spcAft>
                <a:spcPts val="0"/>
              </a:spcAft>
              <a:buClr>
                <a:schemeClr val="accent6"/>
              </a:buClr>
              <a:buSzPts val="2000"/>
              <a:buFont typeface="Share Tech Mono"/>
              <a:buNone/>
              <a:defRPr sz="2000" b="1">
                <a:solidFill>
                  <a:schemeClr val="accent6"/>
                </a:solidFill>
                <a:latin typeface="Share Tech Mono"/>
                <a:ea typeface="Share Tech Mono"/>
                <a:cs typeface="Share Tech Mono"/>
                <a:sym typeface="Share Tech Mono"/>
              </a:defRPr>
            </a:lvl4pPr>
            <a:lvl5pPr lvl="4" rtl="0">
              <a:lnSpc>
                <a:spcPct val="100000"/>
              </a:lnSpc>
              <a:spcBef>
                <a:spcPts val="0"/>
              </a:spcBef>
              <a:spcAft>
                <a:spcPts val="0"/>
              </a:spcAft>
              <a:buClr>
                <a:schemeClr val="accent6"/>
              </a:buClr>
              <a:buSzPts val="2000"/>
              <a:buFont typeface="Share Tech Mono"/>
              <a:buNone/>
              <a:defRPr sz="2000" b="1">
                <a:solidFill>
                  <a:schemeClr val="accent6"/>
                </a:solidFill>
                <a:latin typeface="Share Tech Mono"/>
                <a:ea typeface="Share Tech Mono"/>
                <a:cs typeface="Share Tech Mono"/>
                <a:sym typeface="Share Tech Mono"/>
              </a:defRPr>
            </a:lvl5pPr>
            <a:lvl6pPr lvl="5" rtl="0">
              <a:lnSpc>
                <a:spcPct val="100000"/>
              </a:lnSpc>
              <a:spcBef>
                <a:spcPts val="0"/>
              </a:spcBef>
              <a:spcAft>
                <a:spcPts val="0"/>
              </a:spcAft>
              <a:buClr>
                <a:schemeClr val="accent6"/>
              </a:buClr>
              <a:buSzPts val="2000"/>
              <a:buFont typeface="Share Tech Mono"/>
              <a:buNone/>
              <a:defRPr sz="2000" b="1">
                <a:solidFill>
                  <a:schemeClr val="accent6"/>
                </a:solidFill>
                <a:latin typeface="Share Tech Mono"/>
                <a:ea typeface="Share Tech Mono"/>
                <a:cs typeface="Share Tech Mono"/>
                <a:sym typeface="Share Tech Mono"/>
              </a:defRPr>
            </a:lvl6pPr>
            <a:lvl7pPr lvl="6" rtl="0">
              <a:lnSpc>
                <a:spcPct val="100000"/>
              </a:lnSpc>
              <a:spcBef>
                <a:spcPts val="0"/>
              </a:spcBef>
              <a:spcAft>
                <a:spcPts val="0"/>
              </a:spcAft>
              <a:buClr>
                <a:schemeClr val="accent6"/>
              </a:buClr>
              <a:buSzPts val="2000"/>
              <a:buFont typeface="Share Tech Mono"/>
              <a:buNone/>
              <a:defRPr sz="2000" b="1">
                <a:solidFill>
                  <a:schemeClr val="accent6"/>
                </a:solidFill>
                <a:latin typeface="Share Tech Mono"/>
                <a:ea typeface="Share Tech Mono"/>
                <a:cs typeface="Share Tech Mono"/>
                <a:sym typeface="Share Tech Mono"/>
              </a:defRPr>
            </a:lvl7pPr>
            <a:lvl8pPr lvl="7" rtl="0">
              <a:lnSpc>
                <a:spcPct val="100000"/>
              </a:lnSpc>
              <a:spcBef>
                <a:spcPts val="0"/>
              </a:spcBef>
              <a:spcAft>
                <a:spcPts val="0"/>
              </a:spcAft>
              <a:buClr>
                <a:schemeClr val="accent6"/>
              </a:buClr>
              <a:buSzPts val="2000"/>
              <a:buFont typeface="Share Tech Mono"/>
              <a:buNone/>
              <a:defRPr sz="2000" b="1">
                <a:solidFill>
                  <a:schemeClr val="accent6"/>
                </a:solidFill>
                <a:latin typeface="Share Tech Mono"/>
                <a:ea typeface="Share Tech Mono"/>
                <a:cs typeface="Share Tech Mono"/>
                <a:sym typeface="Share Tech Mono"/>
              </a:defRPr>
            </a:lvl8pPr>
            <a:lvl9pPr lvl="8" rtl="0">
              <a:lnSpc>
                <a:spcPct val="100000"/>
              </a:lnSpc>
              <a:spcBef>
                <a:spcPts val="0"/>
              </a:spcBef>
              <a:spcAft>
                <a:spcPts val="0"/>
              </a:spcAft>
              <a:buClr>
                <a:schemeClr val="accent6"/>
              </a:buClr>
              <a:buSzPts val="2000"/>
              <a:buFont typeface="Share Tech Mono"/>
              <a:buNone/>
              <a:defRPr sz="2000" b="1">
                <a:solidFill>
                  <a:schemeClr val="accent6"/>
                </a:solidFill>
                <a:latin typeface="Share Tech Mono"/>
                <a:ea typeface="Share Tech Mono"/>
                <a:cs typeface="Share Tech Mono"/>
                <a:sym typeface="Share Tech Mono"/>
              </a:defRPr>
            </a:lvl9pPr>
          </a:lstStyle>
          <a:p>
            <a:endParaRPr/>
          </a:p>
        </p:txBody>
      </p:sp>
      <p:sp>
        <p:nvSpPr>
          <p:cNvPr id="43" name="Google Shape;43;p5"/>
          <p:cNvSpPr txBox="1">
            <a:spLocks noGrp="1"/>
          </p:cNvSpPr>
          <p:nvPr>
            <p:ph type="subTitle" idx="4"/>
          </p:nvPr>
        </p:nvSpPr>
        <p:spPr>
          <a:xfrm>
            <a:off x="4834525" y="1880450"/>
            <a:ext cx="3600300" cy="496200"/>
          </a:xfrm>
          <a:prstGeom prst="rect">
            <a:avLst/>
          </a:prstGeom>
        </p:spPr>
        <p:txBody>
          <a:bodyPr spcFirstLastPara="1" wrap="square" lIns="91425" tIns="0" rIns="91425" bIns="91425" anchor="ctr" anchorCtr="0">
            <a:noAutofit/>
          </a:bodyPr>
          <a:lstStyle>
            <a:lvl1pPr lvl="0" rtl="0">
              <a:lnSpc>
                <a:spcPct val="100000"/>
              </a:lnSpc>
              <a:spcBef>
                <a:spcPts val="0"/>
              </a:spcBef>
              <a:spcAft>
                <a:spcPts val="0"/>
              </a:spcAft>
              <a:buClr>
                <a:schemeClr val="accent6"/>
              </a:buClr>
              <a:buSzPts val="2000"/>
              <a:buFont typeface="Share Tech Mono"/>
              <a:buNone/>
              <a:defRPr sz="2000" b="1">
                <a:solidFill>
                  <a:schemeClr val="accent6"/>
                </a:solidFill>
                <a:latin typeface="Share Tech Mono"/>
                <a:ea typeface="Share Tech Mono"/>
                <a:cs typeface="Share Tech Mono"/>
                <a:sym typeface="Share Tech Mono"/>
              </a:defRPr>
            </a:lvl1pPr>
            <a:lvl2pPr lvl="1" rtl="0">
              <a:lnSpc>
                <a:spcPct val="100000"/>
              </a:lnSpc>
              <a:spcBef>
                <a:spcPts val="0"/>
              </a:spcBef>
              <a:spcAft>
                <a:spcPts val="0"/>
              </a:spcAft>
              <a:buClr>
                <a:schemeClr val="accent6"/>
              </a:buClr>
              <a:buSzPts val="2000"/>
              <a:buFont typeface="Share Tech Mono"/>
              <a:buNone/>
              <a:defRPr sz="2000" b="1">
                <a:solidFill>
                  <a:schemeClr val="accent6"/>
                </a:solidFill>
                <a:latin typeface="Share Tech Mono"/>
                <a:ea typeface="Share Tech Mono"/>
                <a:cs typeface="Share Tech Mono"/>
                <a:sym typeface="Share Tech Mono"/>
              </a:defRPr>
            </a:lvl2pPr>
            <a:lvl3pPr lvl="2" rtl="0">
              <a:lnSpc>
                <a:spcPct val="100000"/>
              </a:lnSpc>
              <a:spcBef>
                <a:spcPts val="0"/>
              </a:spcBef>
              <a:spcAft>
                <a:spcPts val="0"/>
              </a:spcAft>
              <a:buClr>
                <a:schemeClr val="accent6"/>
              </a:buClr>
              <a:buSzPts val="2000"/>
              <a:buFont typeface="Share Tech Mono"/>
              <a:buNone/>
              <a:defRPr sz="2000" b="1">
                <a:solidFill>
                  <a:schemeClr val="accent6"/>
                </a:solidFill>
                <a:latin typeface="Share Tech Mono"/>
                <a:ea typeface="Share Tech Mono"/>
                <a:cs typeface="Share Tech Mono"/>
                <a:sym typeface="Share Tech Mono"/>
              </a:defRPr>
            </a:lvl3pPr>
            <a:lvl4pPr lvl="3" rtl="0">
              <a:lnSpc>
                <a:spcPct val="100000"/>
              </a:lnSpc>
              <a:spcBef>
                <a:spcPts val="0"/>
              </a:spcBef>
              <a:spcAft>
                <a:spcPts val="0"/>
              </a:spcAft>
              <a:buClr>
                <a:schemeClr val="accent6"/>
              </a:buClr>
              <a:buSzPts val="2000"/>
              <a:buFont typeface="Share Tech Mono"/>
              <a:buNone/>
              <a:defRPr sz="2000" b="1">
                <a:solidFill>
                  <a:schemeClr val="accent6"/>
                </a:solidFill>
                <a:latin typeface="Share Tech Mono"/>
                <a:ea typeface="Share Tech Mono"/>
                <a:cs typeface="Share Tech Mono"/>
                <a:sym typeface="Share Tech Mono"/>
              </a:defRPr>
            </a:lvl4pPr>
            <a:lvl5pPr lvl="4" rtl="0">
              <a:lnSpc>
                <a:spcPct val="100000"/>
              </a:lnSpc>
              <a:spcBef>
                <a:spcPts val="0"/>
              </a:spcBef>
              <a:spcAft>
                <a:spcPts val="0"/>
              </a:spcAft>
              <a:buClr>
                <a:schemeClr val="accent6"/>
              </a:buClr>
              <a:buSzPts val="2000"/>
              <a:buFont typeface="Share Tech Mono"/>
              <a:buNone/>
              <a:defRPr sz="2000" b="1">
                <a:solidFill>
                  <a:schemeClr val="accent6"/>
                </a:solidFill>
                <a:latin typeface="Share Tech Mono"/>
                <a:ea typeface="Share Tech Mono"/>
                <a:cs typeface="Share Tech Mono"/>
                <a:sym typeface="Share Tech Mono"/>
              </a:defRPr>
            </a:lvl5pPr>
            <a:lvl6pPr lvl="5" rtl="0">
              <a:lnSpc>
                <a:spcPct val="100000"/>
              </a:lnSpc>
              <a:spcBef>
                <a:spcPts val="0"/>
              </a:spcBef>
              <a:spcAft>
                <a:spcPts val="0"/>
              </a:spcAft>
              <a:buClr>
                <a:schemeClr val="accent6"/>
              </a:buClr>
              <a:buSzPts val="2000"/>
              <a:buFont typeface="Share Tech Mono"/>
              <a:buNone/>
              <a:defRPr sz="2000" b="1">
                <a:solidFill>
                  <a:schemeClr val="accent6"/>
                </a:solidFill>
                <a:latin typeface="Share Tech Mono"/>
                <a:ea typeface="Share Tech Mono"/>
                <a:cs typeface="Share Tech Mono"/>
                <a:sym typeface="Share Tech Mono"/>
              </a:defRPr>
            </a:lvl6pPr>
            <a:lvl7pPr lvl="6" rtl="0">
              <a:lnSpc>
                <a:spcPct val="100000"/>
              </a:lnSpc>
              <a:spcBef>
                <a:spcPts val="0"/>
              </a:spcBef>
              <a:spcAft>
                <a:spcPts val="0"/>
              </a:spcAft>
              <a:buClr>
                <a:schemeClr val="accent6"/>
              </a:buClr>
              <a:buSzPts val="2000"/>
              <a:buFont typeface="Share Tech Mono"/>
              <a:buNone/>
              <a:defRPr sz="2000" b="1">
                <a:solidFill>
                  <a:schemeClr val="accent6"/>
                </a:solidFill>
                <a:latin typeface="Share Tech Mono"/>
                <a:ea typeface="Share Tech Mono"/>
                <a:cs typeface="Share Tech Mono"/>
                <a:sym typeface="Share Tech Mono"/>
              </a:defRPr>
            </a:lvl7pPr>
            <a:lvl8pPr lvl="7" rtl="0">
              <a:lnSpc>
                <a:spcPct val="100000"/>
              </a:lnSpc>
              <a:spcBef>
                <a:spcPts val="0"/>
              </a:spcBef>
              <a:spcAft>
                <a:spcPts val="0"/>
              </a:spcAft>
              <a:buClr>
                <a:schemeClr val="accent6"/>
              </a:buClr>
              <a:buSzPts val="2000"/>
              <a:buFont typeface="Share Tech Mono"/>
              <a:buNone/>
              <a:defRPr sz="2000" b="1">
                <a:solidFill>
                  <a:schemeClr val="accent6"/>
                </a:solidFill>
                <a:latin typeface="Share Tech Mono"/>
                <a:ea typeface="Share Tech Mono"/>
                <a:cs typeface="Share Tech Mono"/>
                <a:sym typeface="Share Tech Mono"/>
              </a:defRPr>
            </a:lvl8pPr>
            <a:lvl9pPr lvl="8" rtl="0">
              <a:lnSpc>
                <a:spcPct val="100000"/>
              </a:lnSpc>
              <a:spcBef>
                <a:spcPts val="0"/>
              </a:spcBef>
              <a:spcAft>
                <a:spcPts val="0"/>
              </a:spcAft>
              <a:buClr>
                <a:schemeClr val="accent6"/>
              </a:buClr>
              <a:buSzPts val="2000"/>
              <a:buFont typeface="Share Tech Mono"/>
              <a:buNone/>
              <a:defRPr sz="2000" b="1">
                <a:solidFill>
                  <a:schemeClr val="accent6"/>
                </a:solidFill>
                <a:latin typeface="Share Tech Mono"/>
                <a:ea typeface="Share Tech Mono"/>
                <a:cs typeface="Share Tech Mono"/>
                <a:sym typeface="Share Tech Mono"/>
              </a:defRPr>
            </a:lvl9pPr>
          </a:lstStyle>
          <a:p>
            <a:endParaRPr/>
          </a:p>
        </p:txBody>
      </p:sp>
      <p:sp>
        <p:nvSpPr>
          <p:cNvPr id="44" name="Google Shape;44;p5"/>
          <p:cNvSpPr txBox="1">
            <a:spLocks noGrp="1"/>
          </p:cNvSpPr>
          <p:nvPr>
            <p:ph type="title"/>
          </p:nvPr>
        </p:nvSpPr>
        <p:spPr>
          <a:xfrm>
            <a:off x="713225" y="539500"/>
            <a:ext cx="7780200" cy="996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Font typeface="Share Tech Mono"/>
              <a:buNone/>
              <a:defRPr sz="3000" b="1">
                <a:solidFill>
                  <a:schemeClr val="accent6"/>
                </a:solidFill>
                <a:latin typeface="Share Tech Mono"/>
                <a:ea typeface="Share Tech Mono"/>
                <a:cs typeface="Share Tech Mono"/>
                <a:sym typeface="Share Tech Mono"/>
              </a:defRPr>
            </a:lvl1pPr>
            <a:lvl2pPr lvl="1" rtl="0">
              <a:spcBef>
                <a:spcPts val="0"/>
              </a:spcBef>
              <a:spcAft>
                <a:spcPts val="0"/>
              </a:spcAft>
              <a:buClr>
                <a:schemeClr val="accent6"/>
              </a:buClr>
              <a:buSzPts val="2800"/>
              <a:buNone/>
              <a:defRPr sz="2800" b="1">
                <a:solidFill>
                  <a:schemeClr val="accent6"/>
                </a:solidFill>
              </a:defRPr>
            </a:lvl2pPr>
            <a:lvl3pPr lvl="2" rtl="0">
              <a:spcBef>
                <a:spcPts val="0"/>
              </a:spcBef>
              <a:spcAft>
                <a:spcPts val="0"/>
              </a:spcAft>
              <a:buClr>
                <a:schemeClr val="accent6"/>
              </a:buClr>
              <a:buSzPts val="2800"/>
              <a:buNone/>
              <a:defRPr sz="2800" b="1">
                <a:solidFill>
                  <a:schemeClr val="accent6"/>
                </a:solidFill>
              </a:defRPr>
            </a:lvl3pPr>
            <a:lvl4pPr lvl="3" rtl="0">
              <a:spcBef>
                <a:spcPts val="0"/>
              </a:spcBef>
              <a:spcAft>
                <a:spcPts val="0"/>
              </a:spcAft>
              <a:buClr>
                <a:schemeClr val="accent6"/>
              </a:buClr>
              <a:buSzPts val="2800"/>
              <a:buNone/>
              <a:defRPr sz="2800" b="1">
                <a:solidFill>
                  <a:schemeClr val="accent6"/>
                </a:solidFill>
              </a:defRPr>
            </a:lvl4pPr>
            <a:lvl5pPr lvl="4" rtl="0">
              <a:spcBef>
                <a:spcPts val="0"/>
              </a:spcBef>
              <a:spcAft>
                <a:spcPts val="0"/>
              </a:spcAft>
              <a:buClr>
                <a:schemeClr val="accent6"/>
              </a:buClr>
              <a:buSzPts val="2800"/>
              <a:buNone/>
              <a:defRPr sz="2800" b="1">
                <a:solidFill>
                  <a:schemeClr val="accent6"/>
                </a:solidFill>
              </a:defRPr>
            </a:lvl5pPr>
            <a:lvl6pPr lvl="5" rtl="0">
              <a:spcBef>
                <a:spcPts val="0"/>
              </a:spcBef>
              <a:spcAft>
                <a:spcPts val="0"/>
              </a:spcAft>
              <a:buClr>
                <a:schemeClr val="accent6"/>
              </a:buClr>
              <a:buSzPts val="2800"/>
              <a:buNone/>
              <a:defRPr sz="2800" b="1">
                <a:solidFill>
                  <a:schemeClr val="accent6"/>
                </a:solidFill>
              </a:defRPr>
            </a:lvl6pPr>
            <a:lvl7pPr lvl="6" rtl="0">
              <a:spcBef>
                <a:spcPts val="0"/>
              </a:spcBef>
              <a:spcAft>
                <a:spcPts val="0"/>
              </a:spcAft>
              <a:buClr>
                <a:schemeClr val="accent6"/>
              </a:buClr>
              <a:buSzPts val="2800"/>
              <a:buNone/>
              <a:defRPr sz="2800" b="1">
                <a:solidFill>
                  <a:schemeClr val="accent6"/>
                </a:solidFill>
              </a:defRPr>
            </a:lvl7pPr>
            <a:lvl8pPr lvl="7" rtl="0">
              <a:spcBef>
                <a:spcPts val="0"/>
              </a:spcBef>
              <a:spcAft>
                <a:spcPts val="0"/>
              </a:spcAft>
              <a:buClr>
                <a:schemeClr val="accent6"/>
              </a:buClr>
              <a:buSzPts val="2800"/>
              <a:buNone/>
              <a:defRPr sz="2800" b="1">
                <a:solidFill>
                  <a:schemeClr val="accent6"/>
                </a:solidFill>
              </a:defRPr>
            </a:lvl8pPr>
            <a:lvl9pPr lvl="8" rtl="0">
              <a:spcBef>
                <a:spcPts val="0"/>
              </a:spcBef>
              <a:spcAft>
                <a:spcPts val="0"/>
              </a:spcAft>
              <a:buClr>
                <a:schemeClr val="accent6"/>
              </a:buClr>
              <a:buSzPts val="2800"/>
              <a:buNone/>
              <a:defRPr sz="2800" b="1">
                <a:solidFill>
                  <a:schemeClr val="accent6"/>
                </a:solidFill>
              </a:defRPr>
            </a:lvl9pPr>
          </a:lstStyle>
          <a:p>
            <a:endParaRPr/>
          </a:p>
        </p:txBody>
      </p:sp>
      <p:sp>
        <p:nvSpPr>
          <p:cNvPr id="45" name="Google Shape;45;p5"/>
          <p:cNvSpPr/>
          <p:nvPr/>
        </p:nvSpPr>
        <p:spPr>
          <a:xfrm>
            <a:off x="87461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26017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p:nvPr/>
        </p:nvSpPr>
        <p:spPr>
          <a:xfrm flipH="1">
            <a:off x="26017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txBox="1">
            <a:spLocks noGrp="1"/>
          </p:cNvSpPr>
          <p:nvPr>
            <p:ph type="title"/>
          </p:nvPr>
        </p:nvSpPr>
        <p:spPr>
          <a:xfrm>
            <a:off x="713225" y="539500"/>
            <a:ext cx="7717500" cy="538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flipH="1">
            <a:off x="4900375" y="1072600"/>
            <a:ext cx="3530400" cy="1528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3000"/>
              <a:buFont typeface="Share Tech Mono"/>
              <a:buNone/>
              <a:defRPr sz="3000">
                <a:solidFill>
                  <a:schemeClr val="accent6"/>
                </a:solidFill>
                <a:latin typeface="Share Tech Mono"/>
                <a:ea typeface="Share Tech Mono"/>
                <a:cs typeface="Share Tech Mono"/>
                <a:sym typeface="Share Tech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7"/>
          <p:cNvSpPr txBox="1">
            <a:spLocks noGrp="1"/>
          </p:cNvSpPr>
          <p:nvPr>
            <p:ph type="subTitle" idx="1"/>
          </p:nvPr>
        </p:nvSpPr>
        <p:spPr>
          <a:xfrm flipH="1">
            <a:off x="4660663" y="4608575"/>
            <a:ext cx="3770100" cy="323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SzPts val="2800"/>
              <a:buNone/>
              <a:defRPr sz="2800" b="1"/>
            </a:lvl2pPr>
            <a:lvl3pPr lvl="2" algn="ctr" rtl="0">
              <a:lnSpc>
                <a:spcPct val="100000"/>
              </a:lnSpc>
              <a:spcBef>
                <a:spcPts val="0"/>
              </a:spcBef>
              <a:spcAft>
                <a:spcPts val="0"/>
              </a:spcAft>
              <a:buSzPts val="2800"/>
              <a:buNone/>
              <a:defRPr sz="2800" b="1"/>
            </a:lvl3pPr>
            <a:lvl4pPr lvl="3" algn="ctr" rtl="0">
              <a:lnSpc>
                <a:spcPct val="100000"/>
              </a:lnSpc>
              <a:spcBef>
                <a:spcPts val="0"/>
              </a:spcBef>
              <a:spcAft>
                <a:spcPts val="0"/>
              </a:spcAft>
              <a:buSzPts val="2800"/>
              <a:buNone/>
              <a:defRPr sz="2800" b="1"/>
            </a:lvl4pPr>
            <a:lvl5pPr lvl="4" algn="ctr" rtl="0">
              <a:lnSpc>
                <a:spcPct val="100000"/>
              </a:lnSpc>
              <a:spcBef>
                <a:spcPts val="0"/>
              </a:spcBef>
              <a:spcAft>
                <a:spcPts val="0"/>
              </a:spcAft>
              <a:buSzPts val="2800"/>
              <a:buNone/>
              <a:defRPr sz="2800" b="1"/>
            </a:lvl5pPr>
            <a:lvl6pPr lvl="5" algn="ctr" rtl="0">
              <a:lnSpc>
                <a:spcPct val="100000"/>
              </a:lnSpc>
              <a:spcBef>
                <a:spcPts val="0"/>
              </a:spcBef>
              <a:spcAft>
                <a:spcPts val="0"/>
              </a:spcAft>
              <a:buSzPts val="2800"/>
              <a:buNone/>
              <a:defRPr sz="2800" b="1"/>
            </a:lvl6pPr>
            <a:lvl7pPr lvl="6" algn="ctr" rtl="0">
              <a:lnSpc>
                <a:spcPct val="100000"/>
              </a:lnSpc>
              <a:spcBef>
                <a:spcPts val="0"/>
              </a:spcBef>
              <a:spcAft>
                <a:spcPts val="0"/>
              </a:spcAft>
              <a:buSzPts val="2800"/>
              <a:buNone/>
              <a:defRPr sz="2800" b="1"/>
            </a:lvl7pPr>
            <a:lvl8pPr lvl="7" algn="ctr" rtl="0">
              <a:lnSpc>
                <a:spcPct val="100000"/>
              </a:lnSpc>
              <a:spcBef>
                <a:spcPts val="0"/>
              </a:spcBef>
              <a:spcAft>
                <a:spcPts val="0"/>
              </a:spcAft>
              <a:buSzPts val="2800"/>
              <a:buNone/>
              <a:defRPr sz="2800" b="1"/>
            </a:lvl8pPr>
            <a:lvl9pPr lvl="8" algn="ctr" rtl="0">
              <a:lnSpc>
                <a:spcPct val="100000"/>
              </a:lnSpc>
              <a:spcBef>
                <a:spcPts val="0"/>
              </a:spcBef>
              <a:spcAft>
                <a:spcPts val="0"/>
              </a:spcAft>
              <a:buSzPts val="2800"/>
              <a:buNone/>
              <a:defRPr sz="2800" b="1"/>
            </a:lvl9pPr>
          </a:lstStyle>
          <a:p>
            <a:endParaRPr/>
          </a:p>
        </p:txBody>
      </p:sp>
      <p:sp>
        <p:nvSpPr>
          <p:cNvPr id="53" name="Google Shape;53;p7"/>
          <p:cNvSpPr txBox="1">
            <a:spLocks noGrp="1"/>
          </p:cNvSpPr>
          <p:nvPr>
            <p:ph type="title" idx="2" hasCustomPrompt="1"/>
          </p:nvPr>
        </p:nvSpPr>
        <p:spPr>
          <a:xfrm flipH="1">
            <a:off x="4660675" y="215825"/>
            <a:ext cx="3770100" cy="323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380093"/>
              </a:buClr>
              <a:buSzPts val="1400"/>
              <a:buFont typeface="Barlow"/>
              <a:buNone/>
              <a:defRPr sz="1400"/>
            </a:lvl1pPr>
            <a:lvl2pPr lvl="1"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2pPr>
            <a:lvl3pPr lvl="2"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3pPr>
            <a:lvl4pPr lvl="3"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4pPr>
            <a:lvl5pPr lvl="4"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5pPr>
            <a:lvl6pPr lvl="5"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6pPr>
            <a:lvl7pPr lvl="6"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7pPr>
            <a:lvl8pPr lvl="7"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8pPr>
            <a:lvl9pPr lvl="8"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9pPr>
          </a:lstStyle>
          <a:p>
            <a:r>
              <a:t>xx%</a:t>
            </a:r>
          </a:p>
        </p:txBody>
      </p:sp>
      <p:sp>
        <p:nvSpPr>
          <p:cNvPr id="54" name="Google Shape;54;p7"/>
          <p:cNvSpPr txBox="1">
            <a:spLocks noGrp="1"/>
          </p:cNvSpPr>
          <p:nvPr>
            <p:ph type="subTitle" idx="3"/>
          </p:nvPr>
        </p:nvSpPr>
        <p:spPr>
          <a:xfrm>
            <a:off x="4900375" y="2653200"/>
            <a:ext cx="3530400" cy="12129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600"/>
              <a:buNone/>
              <a:defRPr sz="17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142325" y="1049250"/>
            <a:ext cx="6859500" cy="289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7" name="Google Shape;57;p8"/>
          <p:cNvSpPr txBox="1">
            <a:spLocks noGrp="1"/>
          </p:cNvSpPr>
          <p:nvPr>
            <p:ph type="subTitle" idx="1"/>
          </p:nvPr>
        </p:nvSpPr>
        <p:spPr>
          <a:xfrm>
            <a:off x="2686956" y="4608575"/>
            <a:ext cx="3770100" cy="32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SzPts val="2800"/>
              <a:buNone/>
              <a:defRPr sz="2800" b="1"/>
            </a:lvl2pPr>
            <a:lvl3pPr lvl="2" algn="ctr" rtl="0">
              <a:lnSpc>
                <a:spcPct val="100000"/>
              </a:lnSpc>
              <a:spcBef>
                <a:spcPts val="0"/>
              </a:spcBef>
              <a:spcAft>
                <a:spcPts val="0"/>
              </a:spcAft>
              <a:buSzPts val="2800"/>
              <a:buNone/>
              <a:defRPr sz="2800" b="1"/>
            </a:lvl3pPr>
            <a:lvl4pPr lvl="3" algn="ctr" rtl="0">
              <a:lnSpc>
                <a:spcPct val="100000"/>
              </a:lnSpc>
              <a:spcBef>
                <a:spcPts val="0"/>
              </a:spcBef>
              <a:spcAft>
                <a:spcPts val="0"/>
              </a:spcAft>
              <a:buSzPts val="2800"/>
              <a:buNone/>
              <a:defRPr sz="2800" b="1"/>
            </a:lvl4pPr>
            <a:lvl5pPr lvl="4" algn="ctr" rtl="0">
              <a:lnSpc>
                <a:spcPct val="100000"/>
              </a:lnSpc>
              <a:spcBef>
                <a:spcPts val="0"/>
              </a:spcBef>
              <a:spcAft>
                <a:spcPts val="0"/>
              </a:spcAft>
              <a:buSzPts val="2800"/>
              <a:buNone/>
              <a:defRPr sz="2800" b="1"/>
            </a:lvl5pPr>
            <a:lvl6pPr lvl="5" algn="ctr" rtl="0">
              <a:lnSpc>
                <a:spcPct val="100000"/>
              </a:lnSpc>
              <a:spcBef>
                <a:spcPts val="0"/>
              </a:spcBef>
              <a:spcAft>
                <a:spcPts val="0"/>
              </a:spcAft>
              <a:buSzPts val="2800"/>
              <a:buNone/>
              <a:defRPr sz="2800" b="1"/>
            </a:lvl6pPr>
            <a:lvl7pPr lvl="6" algn="ctr" rtl="0">
              <a:lnSpc>
                <a:spcPct val="100000"/>
              </a:lnSpc>
              <a:spcBef>
                <a:spcPts val="0"/>
              </a:spcBef>
              <a:spcAft>
                <a:spcPts val="0"/>
              </a:spcAft>
              <a:buSzPts val="2800"/>
              <a:buNone/>
              <a:defRPr sz="2800" b="1"/>
            </a:lvl7pPr>
            <a:lvl8pPr lvl="7" algn="ctr" rtl="0">
              <a:lnSpc>
                <a:spcPct val="100000"/>
              </a:lnSpc>
              <a:spcBef>
                <a:spcPts val="0"/>
              </a:spcBef>
              <a:spcAft>
                <a:spcPts val="0"/>
              </a:spcAft>
              <a:buSzPts val="2800"/>
              <a:buNone/>
              <a:defRPr sz="2800" b="1"/>
            </a:lvl8pPr>
            <a:lvl9pPr lvl="8" algn="ctr" rtl="0">
              <a:lnSpc>
                <a:spcPct val="100000"/>
              </a:lnSpc>
              <a:spcBef>
                <a:spcPts val="0"/>
              </a:spcBef>
              <a:spcAft>
                <a:spcPts val="0"/>
              </a:spcAft>
              <a:buSzPts val="2800"/>
              <a:buNone/>
              <a:defRPr sz="2800" b="1"/>
            </a:lvl9pPr>
          </a:lstStyle>
          <a:p>
            <a:endParaRPr/>
          </a:p>
        </p:txBody>
      </p:sp>
      <p:sp>
        <p:nvSpPr>
          <p:cNvPr id="58" name="Google Shape;58;p8"/>
          <p:cNvSpPr txBox="1">
            <a:spLocks noGrp="1"/>
          </p:cNvSpPr>
          <p:nvPr>
            <p:ph type="title" idx="2" hasCustomPrompt="1"/>
          </p:nvPr>
        </p:nvSpPr>
        <p:spPr>
          <a:xfrm>
            <a:off x="2686944" y="215825"/>
            <a:ext cx="3770100" cy="323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380093"/>
              </a:buClr>
              <a:buSzPts val="1400"/>
              <a:buFont typeface="Barlow"/>
              <a:buNone/>
              <a:defRPr sz="1400"/>
            </a:lvl1pPr>
            <a:lvl2pPr lvl="1"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2pPr>
            <a:lvl3pPr lvl="2"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3pPr>
            <a:lvl4pPr lvl="3"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4pPr>
            <a:lvl5pPr lvl="4"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5pPr>
            <a:lvl6pPr lvl="5"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6pPr>
            <a:lvl7pPr lvl="6"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7pPr>
            <a:lvl8pPr lvl="7"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8pPr>
            <a:lvl9pPr lvl="8"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9pPr>
          </a:lstStyle>
          <a:p>
            <a:r>
              <a:t>xx%</a:t>
            </a:r>
          </a:p>
        </p:txBody>
      </p:sp>
      <p:sp>
        <p:nvSpPr>
          <p:cNvPr id="59" name="Google Shape;59;p8"/>
          <p:cNvSpPr/>
          <p:nvPr/>
        </p:nvSpPr>
        <p:spPr>
          <a:xfrm>
            <a:off x="-41325" y="-13950"/>
            <a:ext cx="754500" cy="5171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a:off x="8430825" y="-13950"/>
            <a:ext cx="754500" cy="5171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flipH="1">
            <a:off x="26017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flipH="1">
            <a:off x="874612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subTitle" idx="1"/>
          </p:nvPr>
        </p:nvSpPr>
        <p:spPr>
          <a:xfrm>
            <a:off x="4664725" y="2613300"/>
            <a:ext cx="3765900" cy="139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None/>
              <a:defRPr sz="17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a:endParaRPr/>
          </a:p>
        </p:txBody>
      </p:sp>
      <p:sp>
        <p:nvSpPr>
          <p:cNvPr id="65" name="Google Shape;65;p9"/>
          <p:cNvSpPr txBox="1">
            <a:spLocks noGrp="1"/>
          </p:cNvSpPr>
          <p:nvPr>
            <p:ph type="title"/>
          </p:nvPr>
        </p:nvSpPr>
        <p:spPr>
          <a:xfrm>
            <a:off x="4664725" y="901325"/>
            <a:ext cx="3765900" cy="172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4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9"/>
          <p:cNvSpPr txBox="1">
            <a:spLocks noGrp="1"/>
          </p:cNvSpPr>
          <p:nvPr>
            <p:ph type="subTitle" idx="2"/>
          </p:nvPr>
        </p:nvSpPr>
        <p:spPr>
          <a:xfrm>
            <a:off x="4664737" y="4608575"/>
            <a:ext cx="3770100" cy="32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1">
                <a:solidFill>
                  <a:schemeClr val="accent6"/>
                </a:solidFill>
                <a:latin typeface="Share Tech Mono"/>
                <a:ea typeface="Share Tech Mono"/>
                <a:cs typeface="Share Tech Mono"/>
                <a:sym typeface="Share Tech Mono"/>
              </a:defRPr>
            </a:lvl1pPr>
            <a:lvl2pPr lvl="1" algn="ctr" rtl="0">
              <a:lnSpc>
                <a:spcPct val="100000"/>
              </a:lnSpc>
              <a:spcBef>
                <a:spcPts val="0"/>
              </a:spcBef>
              <a:spcAft>
                <a:spcPts val="0"/>
              </a:spcAft>
              <a:buSzPts val="2800"/>
              <a:buNone/>
              <a:defRPr sz="2800" b="1"/>
            </a:lvl2pPr>
            <a:lvl3pPr lvl="2" algn="ctr" rtl="0">
              <a:lnSpc>
                <a:spcPct val="100000"/>
              </a:lnSpc>
              <a:spcBef>
                <a:spcPts val="0"/>
              </a:spcBef>
              <a:spcAft>
                <a:spcPts val="0"/>
              </a:spcAft>
              <a:buSzPts val="2800"/>
              <a:buNone/>
              <a:defRPr sz="2800" b="1"/>
            </a:lvl3pPr>
            <a:lvl4pPr lvl="3" algn="ctr" rtl="0">
              <a:lnSpc>
                <a:spcPct val="100000"/>
              </a:lnSpc>
              <a:spcBef>
                <a:spcPts val="0"/>
              </a:spcBef>
              <a:spcAft>
                <a:spcPts val="0"/>
              </a:spcAft>
              <a:buSzPts val="2800"/>
              <a:buNone/>
              <a:defRPr sz="2800" b="1"/>
            </a:lvl4pPr>
            <a:lvl5pPr lvl="4" algn="ctr" rtl="0">
              <a:lnSpc>
                <a:spcPct val="100000"/>
              </a:lnSpc>
              <a:spcBef>
                <a:spcPts val="0"/>
              </a:spcBef>
              <a:spcAft>
                <a:spcPts val="0"/>
              </a:spcAft>
              <a:buSzPts val="2800"/>
              <a:buNone/>
              <a:defRPr sz="2800" b="1"/>
            </a:lvl5pPr>
            <a:lvl6pPr lvl="5" algn="ctr" rtl="0">
              <a:lnSpc>
                <a:spcPct val="100000"/>
              </a:lnSpc>
              <a:spcBef>
                <a:spcPts val="0"/>
              </a:spcBef>
              <a:spcAft>
                <a:spcPts val="0"/>
              </a:spcAft>
              <a:buSzPts val="2800"/>
              <a:buNone/>
              <a:defRPr sz="2800" b="1"/>
            </a:lvl6pPr>
            <a:lvl7pPr lvl="6" algn="ctr" rtl="0">
              <a:lnSpc>
                <a:spcPct val="100000"/>
              </a:lnSpc>
              <a:spcBef>
                <a:spcPts val="0"/>
              </a:spcBef>
              <a:spcAft>
                <a:spcPts val="0"/>
              </a:spcAft>
              <a:buSzPts val="2800"/>
              <a:buNone/>
              <a:defRPr sz="2800" b="1"/>
            </a:lvl7pPr>
            <a:lvl8pPr lvl="7" algn="ctr" rtl="0">
              <a:lnSpc>
                <a:spcPct val="100000"/>
              </a:lnSpc>
              <a:spcBef>
                <a:spcPts val="0"/>
              </a:spcBef>
              <a:spcAft>
                <a:spcPts val="0"/>
              </a:spcAft>
              <a:buSzPts val="2800"/>
              <a:buNone/>
              <a:defRPr sz="2800" b="1"/>
            </a:lvl8pPr>
            <a:lvl9pPr lvl="8" algn="ctr" rtl="0">
              <a:lnSpc>
                <a:spcPct val="100000"/>
              </a:lnSpc>
              <a:spcBef>
                <a:spcPts val="0"/>
              </a:spcBef>
              <a:spcAft>
                <a:spcPts val="0"/>
              </a:spcAft>
              <a:buSzPts val="2800"/>
              <a:buNone/>
              <a:defRPr sz="2800" b="1"/>
            </a:lvl9pPr>
          </a:lstStyle>
          <a:p>
            <a:endParaRPr/>
          </a:p>
        </p:txBody>
      </p:sp>
      <p:sp>
        <p:nvSpPr>
          <p:cNvPr id="67" name="Google Shape;67;p9"/>
          <p:cNvSpPr txBox="1">
            <a:spLocks noGrp="1"/>
          </p:cNvSpPr>
          <p:nvPr>
            <p:ph type="title" idx="3" hasCustomPrompt="1"/>
          </p:nvPr>
        </p:nvSpPr>
        <p:spPr>
          <a:xfrm>
            <a:off x="4664725" y="215825"/>
            <a:ext cx="3770100" cy="323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380093"/>
              </a:buClr>
              <a:buSzPts val="1400"/>
              <a:buFont typeface="Barlow"/>
              <a:buNone/>
              <a:defRPr sz="1400"/>
            </a:lvl1pPr>
            <a:lvl2pPr lvl="1"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2pPr>
            <a:lvl3pPr lvl="2"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3pPr>
            <a:lvl4pPr lvl="3"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4pPr>
            <a:lvl5pPr lvl="4"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5pPr>
            <a:lvl6pPr lvl="5"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6pPr>
            <a:lvl7pPr lvl="6"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7pPr>
            <a:lvl8pPr lvl="7"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8pPr>
            <a:lvl9pPr lvl="8" algn="ctr" rtl="0">
              <a:spcBef>
                <a:spcPts val="0"/>
              </a:spcBef>
              <a:spcAft>
                <a:spcPts val="0"/>
              </a:spcAft>
              <a:buClr>
                <a:srgbClr val="380093"/>
              </a:buClr>
              <a:buSzPts val="1400"/>
              <a:buFont typeface="Barlow"/>
              <a:buNone/>
              <a:defRPr sz="1400">
                <a:solidFill>
                  <a:srgbClr val="380093"/>
                </a:solidFill>
                <a:latin typeface="Barlow"/>
                <a:ea typeface="Barlow"/>
                <a:cs typeface="Barlow"/>
                <a:sym typeface="Barlow"/>
              </a:defRPr>
            </a:lvl9pPr>
          </a:lstStyle>
          <a:p>
            <a:r>
              <a:t>xx%</a:t>
            </a:r>
          </a:p>
        </p:txBody>
      </p:sp>
      <p:sp>
        <p:nvSpPr>
          <p:cNvPr id="68" name="Google Shape;68;p9"/>
          <p:cNvSpPr/>
          <p:nvPr/>
        </p:nvSpPr>
        <p:spPr>
          <a:xfrm>
            <a:off x="-41325" y="-16050"/>
            <a:ext cx="4028100" cy="5175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87461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8632041" y="3247910"/>
            <a:ext cx="216300" cy="965800"/>
            <a:chOff x="4664716" y="3950185"/>
            <a:chExt cx="216300" cy="965800"/>
          </a:xfrm>
        </p:grpSpPr>
        <p:sp>
          <p:nvSpPr>
            <p:cNvPr id="71" name="Google Shape;71;p9"/>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9"/>
          <p:cNvSpPr/>
          <p:nvPr/>
        </p:nvSpPr>
        <p:spPr>
          <a:xfrm>
            <a:off x="26017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p:nvPr/>
        </p:nvSpPr>
        <p:spPr>
          <a:xfrm flipH="1">
            <a:off x="-16500" y="-17850"/>
            <a:ext cx="9177000" cy="5179200"/>
          </a:xfrm>
          <a:prstGeom prst="rect">
            <a:avLst/>
          </a:prstGeom>
          <a:solidFill>
            <a:srgbClr val="380093">
              <a:alpha val="2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txBox="1">
            <a:spLocks noGrp="1"/>
          </p:cNvSpPr>
          <p:nvPr>
            <p:ph type="subTitle" idx="1"/>
          </p:nvPr>
        </p:nvSpPr>
        <p:spPr>
          <a:xfrm>
            <a:off x="713237" y="4608575"/>
            <a:ext cx="3770100" cy="323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b="1">
                <a:solidFill>
                  <a:schemeClr val="accent3"/>
                </a:solidFill>
                <a:latin typeface="Share Tech Mono"/>
                <a:ea typeface="Share Tech Mono"/>
                <a:cs typeface="Share Tech Mono"/>
                <a:sym typeface="Share Tech Mono"/>
              </a:defRPr>
            </a:lvl1pPr>
            <a:lvl2pPr lvl="1" algn="ctr" rtl="0">
              <a:lnSpc>
                <a:spcPct val="100000"/>
              </a:lnSpc>
              <a:spcBef>
                <a:spcPts val="0"/>
              </a:spcBef>
              <a:spcAft>
                <a:spcPts val="0"/>
              </a:spcAft>
              <a:buSzPts val="2800"/>
              <a:buNone/>
              <a:defRPr sz="2800" b="1"/>
            </a:lvl2pPr>
            <a:lvl3pPr lvl="2" algn="ctr" rtl="0">
              <a:lnSpc>
                <a:spcPct val="100000"/>
              </a:lnSpc>
              <a:spcBef>
                <a:spcPts val="0"/>
              </a:spcBef>
              <a:spcAft>
                <a:spcPts val="0"/>
              </a:spcAft>
              <a:buSzPts val="2800"/>
              <a:buNone/>
              <a:defRPr sz="2800" b="1"/>
            </a:lvl3pPr>
            <a:lvl4pPr lvl="3" algn="ctr" rtl="0">
              <a:lnSpc>
                <a:spcPct val="100000"/>
              </a:lnSpc>
              <a:spcBef>
                <a:spcPts val="0"/>
              </a:spcBef>
              <a:spcAft>
                <a:spcPts val="0"/>
              </a:spcAft>
              <a:buSzPts val="2800"/>
              <a:buNone/>
              <a:defRPr sz="2800" b="1"/>
            </a:lvl4pPr>
            <a:lvl5pPr lvl="4" algn="ctr" rtl="0">
              <a:lnSpc>
                <a:spcPct val="100000"/>
              </a:lnSpc>
              <a:spcBef>
                <a:spcPts val="0"/>
              </a:spcBef>
              <a:spcAft>
                <a:spcPts val="0"/>
              </a:spcAft>
              <a:buSzPts val="2800"/>
              <a:buNone/>
              <a:defRPr sz="2800" b="1"/>
            </a:lvl5pPr>
            <a:lvl6pPr lvl="5" algn="ctr" rtl="0">
              <a:lnSpc>
                <a:spcPct val="100000"/>
              </a:lnSpc>
              <a:spcBef>
                <a:spcPts val="0"/>
              </a:spcBef>
              <a:spcAft>
                <a:spcPts val="0"/>
              </a:spcAft>
              <a:buSzPts val="2800"/>
              <a:buNone/>
              <a:defRPr sz="2800" b="1"/>
            </a:lvl6pPr>
            <a:lvl7pPr lvl="6" algn="ctr" rtl="0">
              <a:lnSpc>
                <a:spcPct val="100000"/>
              </a:lnSpc>
              <a:spcBef>
                <a:spcPts val="0"/>
              </a:spcBef>
              <a:spcAft>
                <a:spcPts val="0"/>
              </a:spcAft>
              <a:buSzPts val="2800"/>
              <a:buNone/>
              <a:defRPr sz="2800" b="1"/>
            </a:lvl7pPr>
            <a:lvl8pPr lvl="7" algn="ctr" rtl="0">
              <a:lnSpc>
                <a:spcPct val="100000"/>
              </a:lnSpc>
              <a:spcBef>
                <a:spcPts val="0"/>
              </a:spcBef>
              <a:spcAft>
                <a:spcPts val="0"/>
              </a:spcAft>
              <a:buSzPts val="2800"/>
              <a:buNone/>
              <a:defRPr sz="2800" b="1"/>
            </a:lvl8pPr>
            <a:lvl9pPr lvl="8" algn="ctr" rtl="0">
              <a:lnSpc>
                <a:spcPct val="100000"/>
              </a:lnSpc>
              <a:spcBef>
                <a:spcPts val="0"/>
              </a:spcBef>
              <a:spcAft>
                <a:spcPts val="0"/>
              </a:spcAft>
              <a:buSzPts val="2800"/>
              <a:buNone/>
              <a:defRPr sz="2800" b="1"/>
            </a:lvl9pPr>
          </a:lstStyle>
          <a:p>
            <a:endParaRPr/>
          </a:p>
        </p:txBody>
      </p:sp>
      <p:sp>
        <p:nvSpPr>
          <p:cNvPr id="77" name="Google Shape;77;p10"/>
          <p:cNvSpPr txBox="1">
            <a:spLocks noGrp="1"/>
          </p:cNvSpPr>
          <p:nvPr>
            <p:ph type="title"/>
          </p:nvPr>
        </p:nvSpPr>
        <p:spPr>
          <a:xfrm>
            <a:off x="713225" y="438892"/>
            <a:ext cx="4023900" cy="996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accent3"/>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78" name="Google Shape;78;p10"/>
          <p:cNvGrpSpPr/>
          <p:nvPr/>
        </p:nvGrpSpPr>
        <p:grpSpPr>
          <a:xfrm>
            <a:off x="260175" y="320513"/>
            <a:ext cx="8623650" cy="4531050"/>
            <a:chOff x="260175" y="320513"/>
            <a:chExt cx="8623650" cy="4531050"/>
          </a:xfrm>
        </p:grpSpPr>
        <p:sp>
          <p:nvSpPr>
            <p:cNvPr id="79" name="Google Shape;79;p10"/>
            <p:cNvSpPr/>
            <p:nvPr/>
          </p:nvSpPr>
          <p:spPr>
            <a:xfrm>
              <a:off x="87461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a:off x="26017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10"/>
            <p:cNvGrpSpPr/>
            <p:nvPr/>
          </p:nvGrpSpPr>
          <p:grpSpPr>
            <a:xfrm>
              <a:off x="8632041" y="3247910"/>
              <a:ext cx="216300" cy="965800"/>
              <a:chOff x="4664716" y="3950185"/>
              <a:chExt cx="216300" cy="965800"/>
            </a:xfrm>
          </p:grpSpPr>
          <p:sp>
            <p:nvSpPr>
              <p:cNvPr id="82" name="Google Shape;82;p10"/>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3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accent6"/>
              </a:buClr>
              <a:buSzPts val="3000"/>
              <a:buFont typeface="Share Tech Mono"/>
              <a:buNone/>
              <a:defRPr sz="3000" b="1">
                <a:solidFill>
                  <a:schemeClr val="accent6"/>
                </a:solidFill>
                <a:latin typeface="Share Tech Mono"/>
                <a:ea typeface="Share Tech Mono"/>
                <a:cs typeface="Share Tech Mono"/>
                <a:sym typeface="Share Tech Mono"/>
              </a:defRPr>
            </a:lvl1pPr>
            <a:lvl2pPr lvl="1" rtl="0">
              <a:spcBef>
                <a:spcPts val="0"/>
              </a:spcBef>
              <a:spcAft>
                <a:spcPts val="0"/>
              </a:spcAft>
              <a:buClr>
                <a:schemeClr val="accent6"/>
              </a:buClr>
              <a:buSzPts val="2800"/>
              <a:buNone/>
              <a:defRPr sz="2800" b="1">
                <a:solidFill>
                  <a:schemeClr val="accent6"/>
                </a:solidFill>
              </a:defRPr>
            </a:lvl2pPr>
            <a:lvl3pPr lvl="2" rtl="0">
              <a:spcBef>
                <a:spcPts val="0"/>
              </a:spcBef>
              <a:spcAft>
                <a:spcPts val="0"/>
              </a:spcAft>
              <a:buClr>
                <a:schemeClr val="accent6"/>
              </a:buClr>
              <a:buSzPts val="2800"/>
              <a:buNone/>
              <a:defRPr sz="2800" b="1">
                <a:solidFill>
                  <a:schemeClr val="accent6"/>
                </a:solidFill>
              </a:defRPr>
            </a:lvl3pPr>
            <a:lvl4pPr lvl="3" rtl="0">
              <a:spcBef>
                <a:spcPts val="0"/>
              </a:spcBef>
              <a:spcAft>
                <a:spcPts val="0"/>
              </a:spcAft>
              <a:buClr>
                <a:schemeClr val="accent6"/>
              </a:buClr>
              <a:buSzPts val="2800"/>
              <a:buNone/>
              <a:defRPr sz="2800" b="1">
                <a:solidFill>
                  <a:schemeClr val="accent6"/>
                </a:solidFill>
              </a:defRPr>
            </a:lvl4pPr>
            <a:lvl5pPr lvl="4" rtl="0">
              <a:spcBef>
                <a:spcPts val="0"/>
              </a:spcBef>
              <a:spcAft>
                <a:spcPts val="0"/>
              </a:spcAft>
              <a:buClr>
                <a:schemeClr val="accent6"/>
              </a:buClr>
              <a:buSzPts val="2800"/>
              <a:buNone/>
              <a:defRPr sz="2800" b="1">
                <a:solidFill>
                  <a:schemeClr val="accent6"/>
                </a:solidFill>
              </a:defRPr>
            </a:lvl5pPr>
            <a:lvl6pPr lvl="5" rtl="0">
              <a:spcBef>
                <a:spcPts val="0"/>
              </a:spcBef>
              <a:spcAft>
                <a:spcPts val="0"/>
              </a:spcAft>
              <a:buClr>
                <a:schemeClr val="accent6"/>
              </a:buClr>
              <a:buSzPts val="2800"/>
              <a:buNone/>
              <a:defRPr sz="2800" b="1">
                <a:solidFill>
                  <a:schemeClr val="accent6"/>
                </a:solidFill>
              </a:defRPr>
            </a:lvl6pPr>
            <a:lvl7pPr lvl="6" rtl="0">
              <a:spcBef>
                <a:spcPts val="0"/>
              </a:spcBef>
              <a:spcAft>
                <a:spcPts val="0"/>
              </a:spcAft>
              <a:buClr>
                <a:schemeClr val="accent6"/>
              </a:buClr>
              <a:buSzPts val="2800"/>
              <a:buNone/>
              <a:defRPr sz="2800" b="1">
                <a:solidFill>
                  <a:schemeClr val="accent6"/>
                </a:solidFill>
              </a:defRPr>
            </a:lvl7pPr>
            <a:lvl8pPr lvl="7" rtl="0">
              <a:spcBef>
                <a:spcPts val="0"/>
              </a:spcBef>
              <a:spcAft>
                <a:spcPts val="0"/>
              </a:spcAft>
              <a:buClr>
                <a:schemeClr val="accent6"/>
              </a:buClr>
              <a:buSzPts val="2800"/>
              <a:buNone/>
              <a:defRPr sz="2800" b="1">
                <a:solidFill>
                  <a:schemeClr val="accent6"/>
                </a:solidFill>
              </a:defRPr>
            </a:lvl8pPr>
            <a:lvl9pPr lvl="8" rtl="0">
              <a:spcBef>
                <a:spcPts val="0"/>
              </a:spcBef>
              <a:spcAft>
                <a:spcPts val="0"/>
              </a:spcAft>
              <a:buClr>
                <a:schemeClr val="accent6"/>
              </a:buClr>
              <a:buSzPts val="2800"/>
              <a:buNone/>
              <a:defRPr sz="2800" b="1">
                <a:solidFill>
                  <a:schemeClr val="accent6"/>
                </a:solidFill>
              </a:defRPr>
            </a:lvl9pPr>
          </a:lstStyle>
          <a:p>
            <a:endParaRPr/>
          </a:p>
        </p:txBody>
      </p:sp>
      <p:sp>
        <p:nvSpPr>
          <p:cNvPr id="7" name="Google Shape;7;p1"/>
          <p:cNvSpPr txBox="1">
            <a:spLocks noGrp="1"/>
          </p:cNvSpPr>
          <p:nvPr>
            <p:ph type="body" idx="1"/>
          </p:nvPr>
        </p:nvSpPr>
        <p:spPr>
          <a:xfrm>
            <a:off x="713225" y="1077700"/>
            <a:ext cx="7717500" cy="34911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Font typeface="Barlow"/>
              <a:buChar char="●"/>
              <a:defRPr>
                <a:solidFill>
                  <a:schemeClr val="accent1"/>
                </a:solidFill>
                <a:latin typeface="Barlow"/>
                <a:ea typeface="Barlow"/>
                <a:cs typeface="Barlow"/>
                <a:sym typeface="Barlow"/>
              </a:defRPr>
            </a:lvl1pPr>
            <a:lvl2pPr marL="914400" lvl="1" indent="-317500" rtl="0">
              <a:lnSpc>
                <a:spcPct val="100000"/>
              </a:lnSpc>
              <a:spcBef>
                <a:spcPts val="0"/>
              </a:spcBef>
              <a:spcAft>
                <a:spcPts val="0"/>
              </a:spcAft>
              <a:buClr>
                <a:schemeClr val="accent1"/>
              </a:buClr>
              <a:buSzPts val="1400"/>
              <a:buFont typeface="Barlow"/>
              <a:buChar char="○"/>
              <a:defRPr>
                <a:solidFill>
                  <a:schemeClr val="accent1"/>
                </a:solidFill>
                <a:latin typeface="Barlow"/>
                <a:ea typeface="Barlow"/>
                <a:cs typeface="Barlow"/>
                <a:sym typeface="Barlow"/>
              </a:defRPr>
            </a:lvl2pPr>
            <a:lvl3pPr marL="1371600" lvl="2" indent="-317500" rtl="0">
              <a:lnSpc>
                <a:spcPct val="100000"/>
              </a:lnSpc>
              <a:spcBef>
                <a:spcPts val="0"/>
              </a:spcBef>
              <a:spcAft>
                <a:spcPts val="0"/>
              </a:spcAft>
              <a:buClr>
                <a:schemeClr val="accent1"/>
              </a:buClr>
              <a:buSzPts val="1400"/>
              <a:buFont typeface="Barlow"/>
              <a:buChar char="■"/>
              <a:defRPr>
                <a:solidFill>
                  <a:schemeClr val="accent1"/>
                </a:solidFill>
                <a:latin typeface="Barlow"/>
                <a:ea typeface="Barlow"/>
                <a:cs typeface="Barlow"/>
                <a:sym typeface="Barlow"/>
              </a:defRPr>
            </a:lvl3pPr>
            <a:lvl4pPr marL="1828800" lvl="3" indent="-317500" rtl="0">
              <a:lnSpc>
                <a:spcPct val="100000"/>
              </a:lnSpc>
              <a:spcBef>
                <a:spcPts val="0"/>
              </a:spcBef>
              <a:spcAft>
                <a:spcPts val="0"/>
              </a:spcAft>
              <a:buClr>
                <a:schemeClr val="accent1"/>
              </a:buClr>
              <a:buSzPts val="1400"/>
              <a:buFont typeface="Barlow"/>
              <a:buChar char="●"/>
              <a:defRPr>
                <a:solidFill>
                  <a:schemeClr val="accent1"/>
                </a:solidFill>
                <a:latin typeface="Barlow"/>
                <a:ea typeface="Barlow"/>
                <a:cs typeface="Barlow"/>
                <a:sym typeface="Barlow"/>
              </a:defRPr>
            </a:lvl4pPr>
            <a:lvl5pPr marL="2286000" lvl="4" indent="-317500" rtl="0">
              <a:lnSpc>
                <a:spcPct val="100000"/>
              </a:lnSpc>
              <a:spcBef>
                <a:spcPts val="0"/>
              </a:spcBef>
              <a:spcAft>
                <a:spcPts val="0"/>
              </a:spcAft>
              <a:buClr>
                <a:schemeClr val="accent1"/>
              </a:buClr>
              <a:buSzPts val="1400"/>
              <a:buFont typeface="Barlow"/>
              <a:buChar char="○"/>
              <a:defRPr>
                <a:solidFill>
                  <a:schemeClr val="accent1"/>
                </a:solidFill>
                <a:latin typeface="Barlow"/>
                <a:ea typeface="Barlow"/>
                <a:cs typeface="Barlow"/>
                <a:sym typeface="Barlow"/>
              </a:defRPr>
            </a:lvl5pPr>
            <a:lvl6pPr marL="2743200" lvl="5" indent="-317500" rtl="0">
              <a:lnSpc>
                <a:spcPct val="100000"/>
              </a:lnSpc>
              <a:spcBef>
                <a:spcPts val="0"/>
              </a:spcBef>
              <a:spcAft>
                <a:spcPts val="0"/>
              </a:spcAft>
              <a:buClr>
                <a:schemeClr val="accent1"/>
              </a:buClr>
              <a:buSzPts val="1400"/>
              <a:buFont typeface="Barlow"/>
              <a:buChar char="■"/>
              <a:defRPr>
                <a:solidFill>
                  <a:schemeClr val="accent1"/>
                </a:solidFill>
                <a:latin typeface="Barlow"/>
                <a:ea typeface="Barlow"/>
                <a:cs typeface="Barlow"/>
                <a:sym typeface="Barlow"/>
              </a:defRPr>
            </a:lvl6pPr>
            <a:lvl7pPr marL="3200400" lvl="6" indent="-317500" rtl="0">
              <a:lnSpc>
                <a:spcPct val="100000"/>
              </a:lnSpc>
              <a:spcBef>
                <a:spcPts val="0"/>
              </a:spcBef>
              <a:spcAft>
                <a:spcPts val="0"/>
              </a:spcAft>
              <a:buClr>
                <a:schemeClr val="accent1"/>
              </a:buClr>
              <a:buSzPts val="1400"/>
              <a:buFont typeface="Barlow"/>
              <a:buChar char="●"/>
              <a:defRPr>
                <a:solidFill>
                  <a:schemeClr val="accent1"/>
                </a:solidFill>
                <a:latin typeface="Barlow"/>
                <a:ea typeface="Barlow"/>
                <a:cs typeface="Barlow"/>
                <a:sym typeface="Barlow"/>
              </a:defRPr>
            </a:lvl7pPr>
            <a:lvl8pPr marL="3657600" lvl="7" indent="-317500" rtl="0">
              <a:lnSpc>
                <a:spcPct val="100000"/>
              </a:lnSpc>
              <a:spcBef>
                <a:spcPts val="0"/>
              </a:spcBef>
              <a:spcAft>
                <a:spcPts val="0"/>
              </a:spcAft>
              <a:buClr>
                <a:schemeClr val="accent1"/>
              </a:buClr>
              <a:buSzPts val="1400"/>
              <a:buFont typeface="Barlow"/>
              <a:buChar char="○"/>
              <a:defRPr>
                <a:solidFill>
                  <a:schemeClr val="accent1"/>
                </a:solidFill>
                <a:latin typeface="Barlow"/>
                <a:ea typeface="Barlow"/>
                <a:cs typeface="Barlow"/>
                <a:sym typeface="Barlow"/>
              </a:defRPr>
            </a:lvl8pPr>
            <a:lvl9pPr marL="4114800" lvl="8" indent="-317500" rtl="0">
              <a:lnSpc>
                <a:spcPct val="100000"/>
              </a:lnSpc>
              <a:spcBef>
                <a:spcPts val="0"/>
              </a:spcBef>
              <a:spcAft>
                <a:spcPts val="0"/>
              </a:spcAft>
              <a:buClr>
                <a:schemeClr val="accent1"/>
              </a:buClr>
              <a:buSzPts val="1400"/>
              <a:buFont typeface="Barlow"/>
              <a:buChar char="■"/>
              <a:defRPr>
                <a:solidFill>
                  <a:schemeClr val="accent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0"/>
          <p:cNvSpPr txBox="1">
            <a:spLocks noGrp="1"/>
          </p:cNvSpPr>
          <p:nvPr>
            <p:ph type="title" idx="3"/>
          </p:nvPr>
        </p:nvSpPr>
        <p:spPr>
          <a:xfrm>
            <a:off x="4664725" y="836125"/>
            <a:ext cx="3770100" cy="4002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u="sng"/>
              <a:t>Sujet 13 </a:t>
            </a:r>
            <a:endParaRPr u="sng"/>
          </a:p>
        </p:txBody>
      </p:sp>
      <p:sp>
        <p:nvSpPr>
          <p:cNvPr id="390" name="Google Shape;390;p40"/>
          <p:cNvSpPr txBox="1">
            <a:spLocks noGrp="1"/>
          </p:cNvSpPr>
          <p:nvPr>
            <p:ph type="ctrTitle"/>
          </p:nvPr>
        </p:nvSpPr>
        <p:spPr>
          <a:xfrm>
            <a:off x="4664725" y="1250000"/>
            <a:ext cx="3770100" cy="16623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SzPts val="990"/>
              <a:buNone/>
            </a:pPr>
            <a:r>
              <a:rPr lang="en" sz="3200"/>
              <a:t>Machine learning temps réel sur flux de données</a:t>
            </a:r>
            <a:endParaRPr sz="3200"/>
          </a:p>
        </p:txBody>
      </p:sp>
      <p:sp>
        <p:nvSpPr>
          <p:cNvPr id="391" name="Google Shape;391;p40"/>
          <p:cNvSpPr txBox="1">
            <a:spLocks noGrp="1"/>
          </p:cNvSpPr>
          <p:nvPr>
            <p:ph type="subTitle" idx="1"/>
          </p:nvPr>
        </p:nvSpPr>
        <p:spPr>
          <a:xfrm>
            <a:off x="4063825" y="3616925"/>
            <a:ext cx="2743200" cy="1585019"/>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300" dirty="0"/>
              <a:t>Réalisé par : </a:t>
            </a:r>
            <a:endParaRPr sz="1300" dirty="0"/>
          </a:p>
          <a:p>
            <a:pPr marL="457200" lvl="0" indent="-311150" algn="l" rtl="0">
              <a:spcBef>
                <a:spcPts val="0"/>
              </a:spcBef>
              <a:spcAft>
                <a:spcPts val="0"/>
              </a:spcAft>
              <a:buSzPts val="1300"/>
              <a:buChar char="-"/>
            </a:pPr>
            <a:r>
              <a:rPr lang="en" sz="1300" dirty="0"/>
              <a:t> Khadija CHAHIDI</a:t>
            </a:r>
            <a:endParaRPr sz="1300" dirty="0"/>
          </a:p>
          <a:p>
            <a:pPr marL="457200" lvl="0" indent="-311150" algn="l" rtl="0">
              <a:spcBef>
                <a:spcPts val="0"/>
              </a:spcBef>
              <a:spcAft>
                <a:spcPts val="0"/>
              </a:spcAft>
              <a:buSzPts val="1300"/>
              <a:buChar char="-"/>
            </a:pPr>
            <a:r>
              <a:rPr lang="en" sz="1300" dirty="0"/>
              <a:t>Siham HAFSI</a:t>
            </a:r>
            <a:endParaRPr sz="1300" dirty="0"/>
          </a:p>
          <a:p>
            <a:pPr marL="457200" lvl="0" indent="-311150" algn="l" rtl="0">
              <a:spcBef>
                <a:spcPts val="0"/>
              </a:spcBef>
              <a:spcAft>
                <a:spcPts val="0"/>
              </a:spcAft>
              <a:buSzPts val="1300"/>
              <a:buChar char="-"/>
            </a:pPr>
            <a:r>
              <a:rPr lang="en" sz="1300" dirty="0"/>
              <a:t>Nassim El BOUGRINI</a:t>
            </a:r>
            <a:endParaRPr sz="1300" dirty="0"/>
          </a:p>
          <a:p>
            <a:pPr marL="457200" lvl="0" indent="-311150" algn="l" rtl="0">
              <a:spcBef>
                <a:spcPts val="0"/>
              </a:spcBef>
              <a:spcAft>
                <a:spcPts val="0"/>
              </a:spcAft>
              <a:buSzPts val="1300"/>
              <a:buChar char="-"/>
            </a:pPr>
            <a:r>
              <a:rPr lang="en" sz="1300" dirty="0"/>
              <a:t>Ilham Nachour</a:t>
            </a:r>
            <a:endParaRPr sz="1300" dirty="0"/>
          </a:p>
          <a:p>
            <a:pPr marL="457200" lvl="0" indent="-311150" algn="l" rtl="0">
              <a:spcBef>
                <a:spcPts val="0"/>
              </a:spcBef>
              <a:spcAft>
                <a:spcPts val="0"/>
              </a:spcAft>
              <a:buSzPts val="1300"/>
              <a:buChar char="-"/>
            </a:pPr>
            <a:r>
              <a:rPr lang="en" sz="1300" dirty="0"/>
              <a:t>Achraf </a:t>
            </a:r>
            <a:r>
              <a:rPr lang="en" sz="1300" dirty="0" smtClean="0"/>
              <a:t>AGOUMI</a:t>
            </a:r>
          </a:p>
          <a:p>
            <a:pPr marL="457200" lvl="0" indent="-311150" algn="l" rtl="0">
              <a:spcBef>
                <a:spcPts val="0"/>
              </a:spcBef>
              <a:spcAft>
                <a:spcPts val="0"/>
              </a:spcAft>
              <a:buSzPts val="1300"/>
              <a:buChar char="-"/>
            </a:pPr>
            <a:r>
              <a:rPr lang="en" sz="1300" dirty="0" smtClean="0"/>
              <a:t>HAYAT RAHMOUN</a:t>
            </a:r>
            <a:endParaRPr sz="1300" dirty="0"/>
          </a:p>
        </p:txBody>
      </p:sp>
      <p:pic>
        <p:nvPicPr>
          <p:cNvPr id="392" name="Google Shape;392;p40"/>
          <p:cNvPicPr preferRelativeResize="0"/>
          <p:nvPr/>
        </p:nvPicPr>
        <p:blipFill>
          <a:blip r:embed="rId3">
            <a:alphaModFix/>
          </a:blip>
          <a:stretch>
            <a:fillRect/>
          </a:stretch>
        </p:blipFill>
        <p:spPr>
          <a:xfrm>
            <a:off x="6204100" y="116725"/>
            <a:ext cx="691351" cy="524799"/>
          </a:xfrm>
          <a:prstGeom prst="rect">
            <a:avLst/>
          </a:prstGeom>
          <a:noFill/>
          <a:ln>
            <a:noFill/>
          </a:ln>
        </p:spPr>
      </p:pic>
      <p:pic>
        <p:nvPicPr>
          <p:cNvPr id="393" name="Google Shape;393;p40"/>
          <p:cNvPicPr preferRelativeResize="0"/>
          <p:nvPr/>
        </p:nvPicPr>
        <p:blipFill>
          <a:blip r:embed="rId4">
            <a:alphaModFix/>
          </a:blip>
          <a:stretch>
            <a:fillRect/>
          </a:stretch>
        </p:blipFill>
        <p:spPr>
          <a:xfrm>
            <a:off x="257524" y="834351"/>
            <a:ext cx="3429924" cy="3429924"/>
          </a:xfrm>
          <a:prstGeom prst="rect">
            <a:avLst/>
          </a:prstGeom>
          <a:noFill/>
          <a:ln>
            <a:noFill/>
          </a:ln>
        </p:spPr>
      </p:pic>
      <p:sp>
        <p:nvSpPr>
          <p:cNvPr id="394" name="Google Shape;394;p40"/>
          <p:cNvSpPr txBox="1">
            <a:spLocks noGrp="1"/>
          </p:cNvSpPr>
          <p:nvPr>
            <p:ph type="subTitle" idx="1"/>
          </p:nvPr>
        </p:nvSpPr>
        <p:spPr>
          <a:xfrm>
            <a:off x="6473375" y="3616925"/>
            <a:ext cx="27432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300"/>
              <a:t>Encadré par : </a:t>
            </a:r>
            <a:endParaRPr sz="1300"/>
          </a:p>
          <a:p>
            <a:pPr marL="457200" lvl="0" indent="-311150" algn="l" rtl="0">
              <a:spcBef>
                <a:spcPts val="0"/>
              </a:spcBef>
              <a:spcAft>
                <a:spcPts val="0"/>
              </a:spcAft>
              <a:buSzPts val="1300"/>
              <a:buChar char="-"/>
            </a:pPr>
            <a:r>
              <a:rPr lang="en" sz="1300"/>
              <a:t>M. Thierry Bertin</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grpSp>
        <p:nvGrpSpPr>
          <p:cNvPr id="570" name="Google Shape;570;p49"/>
          <p:cNvGrpSpPr/>
          <p:nvPr/>
        </p:nvGrpSpPr>
        <p:grpSpPr>
          <a:xfrm>
            <a:off x="3387291" y="116735"/>
            <a:ext cx="216300" cy="965800"/>
            <a:chOff x="4664716" y="3950185"/>
            <a:chExt cx="216300" cy="965800"/>
          </a:xfrm>
        </p:grpSpPr>
        <p:sp>
          <p:nvSpPr>
            <p:cNvPr id="571" name="Google Shape;571;p49"/>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9"/>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 name="Google Shape;573;p49"/>
          <p:cNvSpPr txBox="1">
            <a:spLocks noGrp="1"/>
          </p:cNvSpPr>
          <p:nvPr>
            <p:ph type="subTitle" idx="1"/>
          </p:nvPr>
        </p:nvSpPr>
        <p:spPr>
          <a:xfrm>
            <a:off x="4853425" y="2026575"/>
            <a:ext cx="3392700" cy="1723800"/>
          </a:xfrm>
          <a:prstGeom prst="rect">
            <a:avLst/>
          </a:prstGeom>
        </p:spPr>
        <p:txBody>
          <a:bodyPr spcFirstLastPara="1" wrap="square" lIns="91425" tIns="91425" rIns="91425" bIns="91425" anchor="t" anchorCtr="0">
            <a:spAutoFit/>
          </a:bodyPr>
          <a:lstStyle/>
          <a:p>
            <a:pPr marL="0" lvl="0" indent="0" algn="just" rtl="0">
              <a:spcBef>
                <a:spcPts val="0"/>
              </a:spcBef>
              <a:spcAft>
                <a:spcPts val="0"/>
              </a:spcAft>
              <a:buNone/>
            </a:pPr>
            <a:r>
              <a:rPr lang="en" sz="2000"/>
              <a:t>Le mini-batch learning consiste à regrouper les données en petits lots de taille fixe pour les mises à jour du modèle.</a:t>
            </a:r>
            <a:endParaRPr sz="2000"/>
          </a:p>
        </p:txBody>
      </p:sp>
      <p:sp>
        <p:nvSpPr>
          <p:cNvPr id="574" name="Google Shape;574;p49"/>
          <p:cNvSpPr txBox="1">
            <a:spLocks noGrp="1"/>
          </p:cNvSpPr>
          <p:nvPr>
            <p:ph type="title"/>
          </p:nvPr>
        </p:nvSpPr>
        <p:spPr>
          <a:xfrm>
            <a:off x="4853431" y="509400"/>
            <a:ext cx="3392700" cy="11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Mini-batch learning</a:t>
            </a:r>
            <a:endParaRPr/>
          </a:p>
        </p:txBody>
      </p:sp>
      <p:grpSp>
        <p:nvGrpSpPr>
          <p:cNvPr id="575" name="Google Shape;575;p49"/>
          <p:cNvGrpSpPr/>
          <p:nvPr/>
        </p:nvGrpSpPr>
        <p:grpSpPr>
          <a:xfrm>
            <a:off x="8322616" y="3750385"/>
            <a:ext cx="216300" cy="965800"/>
            <a:chOff x="-3711584" y="4450360"/>
            <a:chExt cx="216300" cy="965800"/>
          </a:xfrm>
        </p:grpSpPr>
        <p:sp>
          <p:nvSpPr>
            <p:cNvPr id="576" name="Google Shape;576;p49"/>
            <p:cNvSpPr/>
            <p:nvPr/>
          </p:nvSpPr>
          <p:spPr>
            <a:xfrm rot="-5400000">
              <a:off x="-3711584" y="5199860"/>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9"/>
            <p:cNvSpPr/>
            <p:nvPr/>
          </p:nvSpPr>
          <p:spPr>
            <a:xfrm>
              <a:off x="-3638048" y="4450360"/>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578;p49"/>
          <p:cNvSpPr txBox="1"/>
          <p:nvPr/>
        </p:nvSpPr>
        <p:spPr>
          <a:xfrm>
            <a:off x="387300" y="509400"/>
            <a:ext cx="30000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3F3F3"/>
                </a:solidFill>
                <a:latin typeface="Share Tech Mono"/>
                <a:ea typeface="Share Tech Mono"/>
                <a:cs typeface="Share Tech Mono"/>
                <a:sym typeface="Share Tech Mono"/>
              </a:rPr>
              <a:t>Approches du Machine Learning en temps réel sur flux de données</a:t>
            </a:r>
            <a:endParaRPr sz="1300">
              <a:solidFill>
                <a:srgbClr val="F3F3F3"/>
              </a:solidFill>
              <a:latin typeface="Share Tech Mono"/>
              <a:ea typeface="Share Tech Mono"/>
              <a:cs typeface="Share Tech Mono"/>
              <a:sym typeface="Share Tech Mono"/>
            </a:endParaRPr>
          </a:p>
        </p:txBody>
      </p:sp>
      <p:pic>
        <p:nvPicPr>
          <p:cNvPr id="579" name="Google Shape;579;p49"/>
          <p:cNvPicPr preferRelativeResize="0"/>
          <p:nvPr/>
        </p:nvPicPr>
        <p:blipFill>
          <a:blip r:embed="rId3">
            <a:alphaModFix/>
          </a:blip>
          <a:stretch>
            <a:fillRect/>
          </a:stretch>
        </p:blipFill>
        <p:spPr>
          <a:xfrm>
            <a:off x="507363" y="1583475"/>
            <a:ext cx="2759875" cy="27598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grpSp>
        <p:nvGrpSpPr>
          <p:cNvPr id="584" name="Google Shape;584;p50"/>
          <p:cNvGrpSpPr/>
          <p:nvPr/>
        </p:nvGrpSpPr>
        <p:grpSpPr>
          <a:xfrm>
            <a:off x="3387291" y="116735"/>
            <a:ext cx="216300" cy="965800"/>
            <a:chOff x="4664716" y="3950185"/>
            <a:chExt cx="216300" cy="965800"/>
          </a:xfrm>
        </p:grpSpPr>
        <p:sp>
          <p:nvSpPr>
            <p:cNvPr id="585" name="Google Shape;585;p50"/>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0"/>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 name="Google Shape;587;p50"/>
          <p:cNvSpPr txBox="1">
            <a:spLocks noGrp="1"/>
          </p:cNvSpPr>
          <p:nvPr>
            <p:ph type="subTitle" idx="1"/>
          </p:nvPr>
        </p:nvSpPr>
        <p:spPr>
          <a:xfrm>
            <a:off x="4853425" y="2026575"/>
            <a:ext cx="3392700" cy="1416000"/>
          </a:xfrm>
          <a:prstGeom prst="rect">
            <a:avLst/>
          </a:prstGeom>
        </p:spPr>
        <p:txBody>
          <a:bodyPr spcFirstLastPara="1" wrap="square" lIns="91425" tIns="91425" rIns="91425" bIns="91425" anchor="t" anchorCtr="0">
            <a:spAutoFit/>
          </a:bodyPr>
          <a:lstStyle/>
          <a:p>
            <a:pPr marL="0" lvl="0" indent="0" algn="just" rtl="0">
              <a:spcBef>
                <a:spcPts val="0"/>
              </a:spcBef>
              <a:spcAft>
                <a:spcPts val="0"/>
              </a:spcAft>
              <a:buNone/>
            </a:pPr>
            <a:r>
              <a:rPr lang="en" sz="2000"/>
              <a:t>Les algorithmes adaptatifs ajustent automatiquement leurs paramètres en fonction des variations des données.</a:t>
            </a:r>
            <a:endParaRPr sz="2000"/>
          </a:p>
        </p:txBody>
      </p:sp>
      <p:sp>
        <p:nvSpPr>
          <p:cNvPr id="588" name="Google Shape;588;p50"/>
          <p:cNvSpPr txBox="1">
            <a:spLocks noGrp="1"/>
          </p:cNvSpPr>
          <p:nvPr>
            <p:ph type="title"/>
          </p:nvPr>
        </p:nvSpPr>
        <p:spPr>
          <a:xfrm>
            <a:off x="4853431" y="509400"/>
            <a:ext cx="3392700" cy="11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Algorithmes adaptatifs</a:t>
            </a:r>
            <a:endParaRPr/>
          </a:p>
        </p:txBody>
      </p:sp>
      <p:grpSp>
        <p:nvGrpSpPr>
          <p:cNvPr id="589" name="Google Shape;589;p50"/>
          <p:cNvGrpSpPr/>
          <p:nvPr/>
        </p:nvGrpSpPr>
        <p:grpSpPr>
          <a:xfrm>
            <a:off x="8322616" y="3750385"/>
            <a:ext cx="216300" cy="965800"/>
            <a:chOff x="-3711584" y="4450360"/>
            <a:chExt cx="216300" cy="965800"/>
          </a:xfrm>
        </p:grpSpPr>
        <p:sp>
          <p:nvSpPr>
            <p:cNvPr id="590" name="Google Shape;590;p50"/>
            <p:cNvSpPr/>
            <p:nvPr/>
          </p:nvSpPr>
          <p:spPr>
            <a:xfrm rot="-5400000">
              <a:off x="-3711584" y="5199860"/>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0"/>
            <p:cNvSpPr/>
            <p:nvPr/>
          </p:nvSpPr>
          <p:spPr>
            <a:xfrm>
              <a:off x="-3638048" y="4450360"/>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50"/>
          <p:cNvSpPr txBox="1"/>
          <p:nvPr/>
        </p:nvSpPr>
        <p:spPr>
          <a:xfrm>
            <a:off x="387300" y="509400"/>
            <a:ext cx="30000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3F3F3"/>
                </a:solidFill>
                <a:latin typeface="Share Tech Mono"/>
                <a:ea typeface="Share Tech Mono"/>
                <a:cs typeface="Share Tech Mono"/>
                <a:sym typeface="Share Tech Mono"/>
              </a:rPr>
              <a:t>Approches du Machine Learning en temps réel sur flux de données</a:t>
            </a:r>
            <a:endParaRPr sz="1300">
              <a:solidFill>
                <a:srgbClr val="F3F3F3"/>
              </a:solidFill>
              <a:latin typeface="Share Tech Mono"/>
              <a:ea typeface="Share Tech Mono"/>
              <a:cs typeface="Share Tech Mono"/>
              <a:sym typeface="Share Tech Mono"/>
            </a:endParaRPr>
          </a:p>
        </p:txBody>
      </p:sp>
      <p:pic>
        <p:nvPicPr>
          <p:cNvPr id="593" name="Google Shape;593;p50"/>
          <p:cNvPicPr preferRelativeResize="0"/>
          <p:nvPr/>
        </p:nvPicPr>
        <p:blipFill>
          <a:blip r:embed="rId3">
            <a:alphaModFix/>
          </a:blip>
          <a:stretch>
            <a:fillRect/>
          </a:stretch>
        </p:blipFill>
        <p:spPr>
          <a:xfrm>
            <a:off x="479988" y="1639500"/>
            <a:ext cx="2814625" cy="28146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grpSp>
        <p:nvGrpSpPr>
          <p:cNvPr id="598" name="Google Shape;598;p51"/>
          <p:cNvGrpSpPr/>
          <p:nvPr/>
        </p:nvGrpSpPr>
        <p:grpSpPr>
          <a:xfrm>
            <a:off x="3387291" y="116735"/>
            <a:ext cx="216300" cy="965800"/>
            <a:chOff x="4664716" y="3950185"/>
            <a:chExt cx="216300" cy="965800"/>
          </a:xfrm>
        </p:grpSpPr>
        <p:sp>
          <p:nvSpPr>
            <p:cNvPr id="599" name="Google Shape;599;p51"/>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1"/>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51"/>
          <p:cNvSpPr txBox="1">
            <a:spLocks noGrp="1"/>
          </p:cNvSpPr>
          <p:nvPr>
            <p:ph type="subTitle" idx="1"/>
          </p:nvPr>
        </p:nvSpPr>
        <p:spPr>
          <a:xfrm>
            <a:off x="4853425" y="2348650"/>
            <a:ext cx="3392700" cy="2031900"/>
          </a:xfrm>
          <a:prstGeom prst="rect">
            <a:avLst/>
          </a:prstGeom>
        </p:spPr>
        <p:txBody>
          <a:bodyPr spcFirstLastPara="1" wrap="square" lIns="91425" tIns="91425" rIns="91425" bIns="91425" anchor="t" anchorCtr="0">
            <a:spAutoFit/>
          </a:bodyPr>
          <a:lstStyle/>
          <a:p>
            <a:pPr marL="0" lvl="0" indent="0" algn="just" rtl="0">
              <a:spcBef>
                <a:spcPts val="0"/>
              </a:spcBef>
              <a:spcAft>
                <a:spcPts val="0"/>
              </a:spcAft>
              <a:buNone/>
            </a:pPr>
            <a:r>
              <a:rPr lang="en" sz="2000"/>
              <a:t>Les techniques de prétraitement en continu, comme PCA incrémental, sont utilisées pour réduire la complexité des données en temps réel.</a:t>
            </a:r>
            <a:endParaRPr sz="2000"/>
          </a:p>
        </p:txBody>
      </p:sp>
      <p:sp>
        <p:nvSpPr>
          <p:cNvPr id="602" name="Google Shape;602;p51"/>
          <p:cNvSpPr txBox="1">
            <a:spLocks noGrp="1"/>
          </p:cNvSpPr>
          <p:nvPr>
            <p:ph type="title"/>
          </p:nvPr>
        </p:nvSpPr>
        <p:spPr>
          <a:xfrm>
            <a:off x="4853425" y="509400"/>
            <a:ext cx="3392700" cy="17547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Techniques de prétraitement en continu</a:t>
            </a:r>
            <a:endParaRPr/>
          </a:p>
        </p:txBody>
      </p:sp>
      <p:grpSp>
        <p:nvGrpSpPr>
          <p:cNvPr id="603" name="Google Shape;603;p51"/>
          <p:cNvGrpSpPr/>
          <p:nvPr/>
        </p:nvGrpSpPr>
        <p:grpSpPr>
          <a:xfrm>
            <a:off x="8322616" y="3750385"/>
            <a:ext cx="216300" cy="965800"/>
            <a:chOff x="-3711584" y="4450360"/>
            <a:chExt cx="216300" cy="965800"/>
          </a:xfrm>
        </p:grpSpPr>
        <p:sp>
          <p:nvSpPr>
            <p:cNvPr id="604" name="Google Shape;604;p51"/>
            <p:cNvSpPr/>
            <p:nvPr/>
          </p:nvSpPr>
          <p:spPr>
            <a:xfrm rot="-5400000">
              <a:off x="-3711584" y="5199860"/>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1"/>
            <p:cNvSpPr/>
            <p:nvPr/>
          </p:nvSpPr>
          <p:spPr>
            <a:xfrm>
              <a:off x="-3638048" y="4450360"/>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51"/>
          <p:cNvSpPr txBox="1"/>
          <p:nvPr/>
        </p:nvSpPr>
        <p:spPr>
          <a:xfrm>
            <a:off x="387300" y="509400"/>
            <a:ext cx="30000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3F3F3"/>
                </a:solidFill>
                <a:latin typeface="Share Tech Mono"/>
                <a:ea typeface="Share Tech Mono"/>
                <a:cs typeface="Share Tech Mono"/>
                <a:sym typeface="Share Tech Mono"/>
              </a:rPr>
              <a:t>Approches du Machine Learning en temps réel sur flux de données</a:t>
            </a:r>
            <a:endParaRPr sz="1300">
              <a:solidFill>
                <a:srgbClr val="F3F3F3"/>
              </a:solidFill>
              <a:latin typeface="Share Tech Mono"/>
              <a:ea typeface="Share Tech Mono"/>
              <a:cs typeface="Share Tech Mono"/>
              <a:sym typeface="Share Tech Mono"/>
            </a:endParaRPr>
          </a:p>
        </p:txBody>
      </p:sp>
      <p:pic>
        <p:nvPicPr>
          <p:cNvPr id="607" name="Google Shape;607;p51"/>
          <p:cNvPicPr preferRelativeResize="0"/>
          <p:nvPr/>
        </p:nvPicPr>
        <p:blipFill>
          <a:blip r:embed="rId3">
            <a:alphaModFix/>
          </a:blip>
          <a:stretch>
            <a:fillRect/>
          </a:stretch>
        </p:blipFill>
        <p:spPr>
          <a:xfrm>
            <a:off x="470325" y="1638000"/>
            <a:ext cx="2833951" cy="28339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grpSp>
        <p:nvGrpSpPr>
          <p:cNvPr id="612" name="Google Shape;612;p52"/>
          <p:cNvGrpSpPr/>
          <p:nvPr/>
        </p:nvGrpSpPr>
        <p:grpSpPr>
          <a:xfrm>
            <a:off x="3387291" y="116735"/>
            <a:ext cx="216300" cy="965800"/>
            <a:chOff x="4664716" y="3950185"/>
            <a:chExt cx="216300" cy="965800"/>
          </a:xfrm>
        </p:grpSpPr>
        <p:sp>
          <p:nvSpPr>
            <p:cNvPr id="613" name="Google Shape;613;p52"/>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2"/>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52"/>
          <p:cNvSpPr txBox="1">
            <a:spLocks noGrp="1"/>
          </p:cNvSpPr>
          <p:nvPr>
            <p:ph type="subTitle" idx="1"/>
          </p:nvPr>
        </p:nvSpPr>
        <p:spPr>
          <a:xfrm>
            <a:off x="4853425" y="2026575"/>
            <a:ext cx="3392700" cy="1723800"/>
          </a:xfrm>
          <a:prstGeom prst="rect">
            <a:avLst/>
          </a:prstGeom>
        </p:spPr>
        <p:txBody>
          <a:bodyPr spcFirstLastPara="1" wrap="square" lIns="91425" tIns="91425" rIns="91425" bIns="91425" anchor="t" anchorCtr="0">
            <a:spAutoFit/>
          </a:bodyPr>
          <a:lstStyle/>
          <a:p>
            <a:pPr marL="0" lvl="0" indent="0" algn="just" rtl="0">
              <a:spcBef>
                <a:spcPts val="0"/>
              </a:spcBef>
              <a:spcAft>
                <a:spcPts val="0"/>
              </a:spcAft>
              <a:buNone/>
            </a:pPr>
            <a:r>
              <a:rPr lang="en" sz="2000"/>
              <a:t>Les méthodes d'ensemble combinent les prédictions de plusieurs modèles pour améliorer la précision et la robustesse.</a:t>
            </a:r>
            <a:endParaRPr sz="2000"/>
          </a:p>
        </p:txBody>
      </p:sp>
      <p:sp>
        <p:nvSpPr>
          <p:cNvPr id="616" name="Google Shape;616;p52"/>
          <p:cNvSpPr txBox="1">
            <a:spLocks noGrp="1"/>
          </p:cNvSpPr>
          <p:nvPr>
            <p:ph type="title"/>
          </p:nvPr>
        </p:nvSpPr>
        <p:spPr>
          <a:xfrm>
            <a:off x="4853431" y="509400"/>
            <a:ext cx="3392700" cy="11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Méthodes d'ensemble</a:t>
            </a:r>
            <a:endParaRPr/>
          </a:p>
        </p:txBody>
      </p:sp>
      <p:grpSp>
        <p:nvGrpSpPr>
          <p:cNvPr id="617" name="Google Shape;617;p52"/>
          <p:cNvGrpSpPr/>
          <p:nvPr/>
        </p:nvGrpSpPr>
        <p:grpSpPr>
          <a:xfrm>
            <a:off x="8322616" y="3750385"/>
            <a:ext cx="216300" cy="965800"/>
            <a:chOff x="-3711584" y="4450360"/>
            <a:chExt cx="216300" cy="965800"/>
          </a:xfrm>
        </p:grpSpPr>
        <p:sp>
          <p:nvSpPr>
            <p:cNvPr id="618" name="Google Shape;618;p52"/>
            <p:cNvSpPr/>
            <p:nvPr/>
          </p:nvSpPr>
          <p:spPr>
            <a:xfrm rot="-5400000">
              <a:off x="-3711584" y="5199860"/>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2"/>
            <p:cNvSpPr/>
            <p:nvPr/>
          </p:nvSpPr>
          <p:spPr>
            <a:xfrm>
              <a:off x="-3638048" y="4450360"/>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52"/>
          <p:cNvSpPr txBox="1"/>
          <p:nvPr/>
        </p:nvSpPr>
        <p:spPr>
          <a:xfrm>
            <a:off x="387300" y="509400"/>
            <a:ext cx="30000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3F3F3"/>
                </a:solidFill>
                <a:latin typeface="Share Tech Mono"/>
                <a:ea typeface="Share Tech Mono"/>
                <a:cs typeface="Share Tech Mono"/>
                <a:sym typeface="Share Tech Mono"/>
              </a:rPr>
              <a:t>Approches du Machine Learning en temps réel sur flux de données</a:t>
            </a:r>
            <a:endParaRPr sz="1300">
              <a:solidFill>
                <a:srgbClr val="F3F3F3"/>
              </a:solidFill>
              <a:latin typeface="Share Tech Mono"/>
              <a:ea typeface="Share Tech Mono"/>
              <a:cs typeface="Share Tech Mono"/>
              <a:sym typeface="Share Tech Mono"/>
            </a:endParaRPr>
          </a:p>
        </p:txBody>
      </p:sp>
      <p:pic>
        <p:nvPicPr>
          <p:cNvPr id="621" name="Google Shape;621;p52"/>
          <p:cNvPicPr preferRelativeResize="0"/>
          <p:nvPr/>
        </p:nvPicPr>
        <p:blipFill>
          <a:blip r:embed="rId3">
            <a:alphaModFix/>
          </a:blip>
          <a:stretch>
            <a:fillRect/>
          </a:stretch>
        </p:blipFill>
        <p:spPr>
          <a:xfrm>
            <a:off x="454268" y="1639504"/>
            <a:ext cx="2866051" cy="28660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3"/>
          <p:cNvSpPr txBox="1">
            <a:spLocks noGrp="1"/>
          </p:cNvSpPr>
          <p:nvPr>
            <p:ph type="title"/>
          </p:nvPr>
        </p:nvSpPr>
        <p:spPr>
          <a:xfrm>
            <a:off x="5020950" y="2931775"/>
            <a:ext cx="3455700" cy="7110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3800"/>
              <a:t>Applications </a:t>
            </a:r>
            <a:endParaRPr sz="3800"/>
          </a:p>
        </p:txBody>
      </p:sp>
      <p:sp>
        <p:nvSpPr>
          <p:cNvPr id="627" name="Google Shape;627;p53"/>
          <p:cNvSpPr txBox="1">
            <a:spLocks noGrp="1"/>
          </p:cNvSpPr>
          <p:nvPr>
            <p:ph type="title" idx="2"/>
          </p:nvPr>
        </p:nvSpPr>
        <p:spPr>
          <a:xfrm>
            <a:off x="6099600" y="1011880"/>
            <a:ext cx="1298400" cy="1140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04</a:t>
            </a:r>
            <a:endParaRPr/>
          </a:p>
        </p:txBody>
      </p:sp>
      <p:pic>
        <p:nvPicPr>
          <p:cNvPr id="628" name="Google Shape;628;p53"/>
          <p:cNvPicPr preferRelativeResize="0"/>
          <p:nvPr/>
        </p:nvPicPr>
        <p:blipFill>
          <a:blip r:embed="rId3">
            <a:alphaModFix/>
          </a:blip>
          <a:stretch>
            <a:fillRect/>
          </a:stretch>
        </p:blipFill>
        <p:spPr>
          <a:xfrm>
            <a:off x="202400" y="778674"/>
            <a:ext cx="3586150" cy="3586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54"/>
          <p:cNvSpPr txBox="1">
            <a:spLocks noGrp="1"/>
          </p:cNvSpPr>
          <p:nvPr>
            <p:ph type="title"/>
          </p:nvPr>
        </p:nvSpPr>
        <p:spPr>
          <a:xfrm>
            <a:off x="907350" y="539500"/>
            <a:ext cx="7329300" cy="11082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Prévision météorologique à l'aide de l'apprentissage automatique</a:t>
            </a:r>
            <a:endParaRPr/>
          </a:p>
        </p:txBody>
      </p:sp>
      <p:sp>
        <p:nvSpPr>
          <p:cNvPr id="634" name="Google Shape;634;p54"/>
          <p:cNvSpPr txBox="1">
            <a:spLocks noGrp="1"/>
          </p:cNvSpPr>
          <p:nvPr>
            <p:ph type="body" idx="1"/>
          </p:nvPr>
        </p:nvSpPr>
        <p:spPr>
          <a:xfrm>
            <a:off x="966900" y="1860775"/>
            <a:ext cx="7210200" cy="2555100"/>
          </a:xfrm>
          <a:prstGeom prst="rect">
            <a:avLst/>
          </a:prstGeom>
        </p:spPr>
        <p:txBody>
          <a:bodyPr spcFirstLastPara="1" wrap="square" lIns="91425" tIns="91425" rIns="91425" bIns="91425" anchor="t" anchorCtr="0">
            <a:spAutoFit/>
          </a:bodyPr>
          <a:lstStyle/>
          <a:p>
            <a:pPr marL="0" lvl="0" indent="0" algn="ctr" rtl="0">
              <a:spcBef>
                <a:spcPts val="0"/>
              </a:spcBef>
              <a:spcAft>
                <a:spcPts val="1200"/>
              </a:spcAft>
              <a:buNone/>
            </a:pPr>
            <a:r>
              <a:rPr lang="en"/>
              <a:t>Les prévisions météorologiques en temps réel sont une application de machine learning qui utilise des modèles informatiques basés sur des données historiques et en temps réel pour prédire les conditions météorologiques futures. Les algorithmes de machine learning analysent de vastes ensembles de données provenant de capteurs météorologiques, de radars et de satellites pour identifier les schémas et les tendances météorologiques. Ces prévisions sont essentielles pour la planification des activités extérieures, la sécurité publique, l'agriculture, l'aviation, la navigation maritime, la gestion des ressources en eau, entre autres. Cependant, il convient de noter que les prévisions météorologiques restent sujettes à l'incertitude en raison de la complexité du système atmosphérique et des variations naturelles du climat. Les prévisions en temps réel fournissent des indications importantes, mais elles ne sont pas infaillibles et doivent être utilisées avec prudence.</a:t>
            </a:r>
            <a:endParaRP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5"/>
          <p:cNvSpPr txBox="1">
            <a:spLocks noGrp="1"/>
          </p:cNvSpPr>
          <p:nvPr>
            <p:ph type="title"/>
          </p:nvPr>
        </p:nvSpPr>
        <p:spPr>
          <a:xfrm>
            <a:off x="907350" y="539500"/>
            <a:ext cx="7329300" cy="11082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Reconnaissance d'objets en temps réel dans les vidéos ou les images</a:t>
            </a:r>
            <a:endParaRPr/>
          </a:p>
        </p:txBody>
      </p:sp>
      <p:sp>
        <p:nvSpPr>
          <p:cNvPr id="640" name="Google Shape;640;p55"/>
          <p:cNvSpPr txBox="1">
            <a:spLocks noGrp="1"/>
          </p:cNvSpPr>
          <p:nvPr>
            <p:ph type="body" idx="1"/>
          </p:nvPr>
        </p:nvSpPr>
        <p:spPr>
          <a:xfrm>
            <a:off x="966900" y="2073700"/>
            <a:ext cx="7210200" cy="1693200"/>
          </a:xfrm>
          <a:prstGeom prst="rect">
            <a:avLst/>
          </a:prstGeom>
        </p:spPr>
        <p:txBody>
          <a:bodyPr spcFirstLastPara="1" wrap="square" lIns="91425" tIns="91425" rIns="91425" bIns="91425" anchor="t" anchorCtr="0">
            <a:spAutoFit/>
          </a:bodyPr>
          <a:lstStyle/>
          <a:p>
            <a:pPr marL="0" lvl="0" indent="0" algn="ctr" rtl="0">
              <a:spcBef>
                <a:spcPts val="0"/>
              </a:spcBef>
              <a:spcAft>
                <a:spcPts val="1200"/>
              </a:spcAft>
              <a:buNone/>
            </a:pPr>
            <a:r>
              <a:rPr lang="en"/>
              <a:t>La reconnaissance d'objets en temps réel dans les vidéos ou les images est une application de machine learning qui utilise des algorithmes pour détecter, identifier et suivre automatiquement des objets spécifiques dans des flux vidéo ou des images. Cette technologie a des applications variées, telles que la surveillance de la sécurité, les voitures autonomes, la réalité augmentée, les systèmes de caisse automatique, la médecine, et bien d'autres encore. Elle contribue à rendre les systèmes informatiques plus intelligents et interactifs avec le monde réel.</a:t>
            </a:r>
            <a:endParaRP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45" name="Google Shape;645;p56"/>
          <p:cNvGrpSpPr/>
          <p:nvPr/>
        </p:nvGrpSpPr>
        <p:grpSpPr>
          <a:xfrm>
            <a:off x="3387291" y="116735"/>
            <a:ext cx="216300" cy="965800"/>
            <a:chOff x="4664716" y="3950185"/>
            <a:chExt cx="216300" cy="965800"/>
          </a:xfrm>
        </p:grpSpPr>
        <p:sp>
          <p:nvSpPr>
            <p:cNvPr id="646" name="Google Shape;646;p56"/>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6"/>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 name="Google Shape;648;p56"/>
          <p:cNvSpPr txBox="1">
            <a:spLocks noGrp="1"/>
          </p:cNvSpPr>
          <p:nvPr>
            <p:ph type="subTitle" idx="1"/>
          </p:nvPr>
        </p:nvSpPr>
        <p:spPr>
          <a:xfrm>
            <a:off x="5048575" y="1654388"/>
            <a:ext cx="3392700" cy="2539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rial"/>
                <a:ea typeface="Arial"/>
                <a:cs typeface="Arial"/>
                <a:sym typeface="Arial"/>
              </a:rPr>
              <a:t>La détection d'anomalies en temps réel avec le machine learning est une technique d'analyse de données qui vise à identifier des schémas anormaux ou des événements inhabituels dans des flux de données continus au fur et à mesure qu'ils se produisent.</a:t>
            </a:r>
            <a:endParaRPr sz="1400">
              <a:solidFill>
                <a:schemeClr val="dk1"/>
              </a:solidFill>
              <a:latin typeface="Arial"/>
              <a:ea typeface="Arial"/>
              <a:cs typeface="Arial"/>
              <a:sym typeface="Arial"/>
            </a:endParaRPr>
          </a:p>
        </p:txBody>
      </p:sp>
      <p:sp>
        <p:nvSpPr>
          <p:cNvPr id="649" name="Google Shape;649;p56"/>
          <p:cNvSpPr txBox="1">
            <a:spLocks noGrp="1"/>
          </p:cNvSpPr>
          <p:nvPr>
            <p:ph type="title"/>
          </p:nvPr>
        </p:nvSpPr>
        <p:spPr>
          <a:xfrm>
            <a:off x="5048581" y="336900"/>
            <a:ext cx="3392700" cy="11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Détection d’anomalies en temps réel</a:t>
            </a:r>
            <a:endParaRPr sz="2900"/>
          </a:p>
        </p:txBody>
      </p:sp>
      <p:grpSp>
        <p:nvGrpSpPr>
          <p:cNvPr id="650" name="Google Shape;650;p56"/>
          <p:cNvGrpSpPr/>
          <p:nvPr/>
        </p:nvGrpSpPr>
        <p:grpSpPr>
          <a:xfrm>
            <a:off x="8322616" y="3750385"/>
            <a:ext cx="216300" cy="965800"/>
            <a:chOff x="-3711584" y="4450360"/>
            <a:chExt cx="216300" cy="965800"/>
          </a:xfrm>
        </p:grpSpPr>
        <p:sp>
          <p:nvSpPr>
            <p:cNvPr id="651" name="Google Shape;651;p56"/>
            <p:cNvSpPr/>
            <p:nvPr/>
          </p:nvSpPr>
          <p:spPr>
            <a:xfrm rot="-5400000">
              <a:off x="-3711584" y="5199860"/>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6"/>
            <p:cNvSpPr/>
            <p:nvPr/>
          </p:nvSpPr>
          <p:spPr>
            <a:xfrm>
              <a:off x="-3638048" y="4450360"/>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 name="Google Shape;653;p56"/>
          <p:cNvSpPr txBox="1"/>
          <p:nvPr/>
        </p:nvSpPr>
        <p:spPr>
          <a:xfrm>
            <a:off x="387300" y="509400"/>
            <a:ext cx="30000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3F3F3"/>
                </a:solidFill>
                <a:latin typeface="Share Tech Mono"/>
                <a:ea typeface="Share Tech Mono"/>
                <a:cs typeface="Share Tech Mono"/>
                <a:sym typeface="Share Tech Mono"/>
              </a:rPr>
              <a:t>Applications du Machine Learning en temps réel sur flux de données</a:t>
            </a:r>
            <a:endParaRPr sz="1300">
              <a:solidFill>
                <a:srgbClr val="F3F3F3"/>
              </a:solidFill>
              <a:latin typeface="Share Tech Mono"/>
              <a:ea typeface="Share Tech Mono"/>
              <a:cs typeface="Share Tech Mono"/>
              <a:sym typeface="Share Tech Mono"/>
            </a:endParaRPr>
          </a:p>
        </p:txBody>
      </p:sp>
      <p:pic>
        <p:nvPicPr>
          <p:cNvPr id="654" name="Google Shape;654;p56"/>
          <p:cNvPicPr preferRelativeResize="0"/>
          <p:nvPr/>
        </p:nvPicPr>
        <p:blipFill>
          <a:blip r:embed="rId3">
            <a:alphaModFix/>
          </a:blip>
          <a:stretch>
            <a:fillRect/>
          </a:stretch>
        </p:blipFill>
        <p:spPr>
          <a:xfrm>
            <a:off x="305725" y="1381925"/>
            <a:ext cx="3191002" cy="31910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grpSp>
        <p:nvGrpSpPr>
          <p:cNvPr id="659" name="Google Shape;659;p57"/>
          <p:cNvGrpSpPr/>
          <p:nvPr/>
        </p:nvGrpSpPr>
        <p:grpSpPr>
          <a:xfrm>
            <a:off x="3387291" y="116735"/>
            <a:ext cx="216300" cy="965800"/>
            <a:chOff x="4664716" y="3950185"/>
            <a:chExt cx="216300" cy="965800"/>
          </a:xfrm>
        </p:grpSpPr>
        <p:sp>
          <p:nvSpPr>
            <p:cNvPr id="660" name="Google Shape;660;p57"/>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7"/>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57"/>
          <p:cNvSpPr txBox="1">
            <a:spLocks noGrp="1"/>
          </p:cNvSpPr>
          <p:nvPr>
            <p:ph type="subTitle" idx="1"/>
          </p:nvPr>
        </p:nvSpPr>
        <p:spPr>
          <a:xfrm>
            <a:off x="5048575" y="1841763"/>
            <a:ext cx="3392700" cy="1908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La détection d'URL malveillantes en temps réel à l'aide de l'apprentissage automatique vise à identifier les URL ou liens web qui redirigent vers des sites malveillants ou dangereux. Cette approche permet de protéger les utilisateurs en temps réel contre les attaques.</a:t>
            </a:r>
            <a:endParaRPr sz="2000"/>
          </a:p>
        </p:txBody>
      </p:sp>
      <p:sp>
        <p:nvSpPr>
          <p:cNvPr id="663" name="Google Shape;663;p57"/>
          <p:cNvSpPr txBox="1">
            <a:spLocks noGrp="1"/>
          </p:cNvSpPr>
          <p:nvPr>
            <p:ph type="title"/>
          </p:nvPr>
        </p:nvSpPr>
        <p:spPr>
          <a:xfrm>
            <a:off x="5048581" y="336900"/>
            <a:ext cx="3392700" cy="11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2500"/>
              <a:t>Détection d’URL malveillantes en temps réel</a:t>
            </a:r>
            <a:endParaRPr sz="2900"/>
          </a:p>
        </p:txBody>
      </p:sp>
      <p:grpSp>
        <p:nvGrpSpPr>
          <p:cNvPr id="664" name="Google Shape;664;p57"/>
          <p:cNvGrpSpPr/>
          <p:nvPr/>
        </p:nvGrpSpPr>
        <p:grpSpPr>
          <a:xfrm>
            <a:off x="8322616" y="3750385"/>
            <a:ext cx="216300" cy="965800"/>
            <a:chOff x="-3711584" y="4450360"/>
            <a:chExt cx="216300" cy="965800"/>
          </a:xfrm>
        </p:grpSpPr>
        <p:sp>
          <p:nvSpPr>
            <p:cNvPr id="665" name="Google Shape;665;p57"/>
            <p:cNvSpPr/>
            <p:nvPr/>
          </p:nvSpPr>
          <p:spPr>
            <a:xfrm rot="-5400000">
              <a:off x="-3711584" y="5199860"/>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7"/>
            <p:cNvSpPr/>
            <p:nvPr/>
          </p:nvSpPr>
          <p:spPr>
            <a:xfrm>
              <a:off x="-3638048" y="4450360"/>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57"/>
          <p:cNvSpPr txBox="1"/>
          <p:nvPr/>
        </p:nvSpPr>
        <p:spPr>
          <a:xfrm>
            <a:off x="387300" y="509400"/>
            <a:ext cx="30000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3F3F3"/>
                </a:solidFill>
                <a:latin typeface="Share Tech Mono"/>
                <a:ea typeface="Share Tech Mono"/>
                <a:cs typeface="Share Tech Mono"/>
                <a:sym typeface="Share Tech Mono"/>
              </a:rPr>
              <a:t>Applications du Machine Learning en temps réel sur flux de données</a:t>
            </a:r>
            <a:endParaRPr sz="1300">
              <a:solidFill>
                <a:srgbClr val="F3F3F3"/>
              </a:solidFill>
              <a:latin typeface="Share Tech Mono"/>
              <a:ea typeface="Share Tech Mono"/>
              <a:cs typeface="Share Tech Mono"/>
              <a:sym typeface="Share Tech Mono"/>
            </a:endParaRPr>
          </a:p>
        </p:txBody>
      </p:sp>
      <p:pic>
        <p:nvPicPr>
          <p:cNvPr id="668" name="Google Shape;668;p57"/>
          <p:cNvPicPr preferRelativeResize="0"/>
          <p:nvPr/>
        </p:nvPicPr>
        <p:blipFill>
          <a:blip r:embed="rId3">
            <a:alphaModFix/>
          </a:blip>
          <a:stretch>
            <a:fillRect/>
          </a:stretch>
        </p:blipFill>
        <p:spPr>
          <a:xfrm>
            <a:off x="305725" y="1381925"/>
            <a:ext cx="3191002" cy="31910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grpSp>
        <p:nvGrpSpPr>
          <p:cNvPr id="673" name="Google Shape;673;p58"/>
          <p:cNvGrpSpPr/>
          <p:nvPr/>
        </p:nvGrpSpPr>
        <p:grpSpPr>
          <a:xfrm flipH="1">
            <a:off x="4615271" y="3950185"/>
            <a:ext cx="216300" cy="965800"/>
            <a:chOff x="4664716" y="3950185"/>
            <a:chExt cx="216300" cy="965800"/>
          </a:xfrm>
        </p:grpSpPr>
        <p:sp>
          <p:nvSpPr>
            <p:cNvPr id="674" name="Google Shape;674;p58"/>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8"/>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676;p58"/>
          <p:cNvSpPr txBox="1">
            <a:spLocks noGrp="1"/>
          </p:cNvSpPr>
          <p:nvPr>
            <p:ph type="title"/>
          </p:nvPr>
        </p:nvSpPr>
        <p:spPr>
          <a:xfrm flipH="1">
            <a:off x="943425" y="2951925"/>
            <a:ext cx="3309900" cy="8619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4400"/>
              <a:t>Outils</a:t>
            </a:r>
            <a:endParaRPr sz="4400"/>
          </a:p>
        </p:txBody>
      </p:sp>
      <p:sp>
        <p:nvSpPr>
          <p:cNvPr id="677" name="Google Shape;677;p58"/>
          <p:cNvSpPr txBox="1">
            <a:spLocks noGrp="1"/>
          </p:cNvSpPr>
          <p:nvPr>
            <p:ph type="title" idx="2"/>
          </p:nvPr>
        </p:nvSpPr>
        <p:spPr>
          <a:xfrm flipH="1">
            <a:off x="1949629" y="901325"/>
            <a:ext cx="1297500" cy="12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pic>
        <p:nvPicPr>
          <p:cNvPr id="678" name="Google Shape;678;p58"/>
          <p:cNvPicPr preferRelativeResize="0"/>
          <p:nvPr/>
        </p:nvPicPr>
        <p:blipFill>
          <a:blip r:embed="rId3">
            <a:alphaModFix/>
          </a:blip>
          <a:stretch>
            <a:fillRect/>
          </a:stretch>
        </p:blipFill>
        <p:spPr>
          <a:xfrm>
            <a:off x="5482550" y="821876"/>
            <a:ext cx="3499750" cy="3499750"/>
          </a:xfrm>
          <a:prstGeom prst="rect">
            <a:avLst/>
          </a:prstGeom>
          <a:noFill/>
          <a:ln>
            <a:noFill/>
          </a:ln>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1"/>
          <p:cNvSpPr/>
          <p:nvPr/>
        </p:nvSpPr>
        <p:spPr>
          <a:xfrm>
            <a:off x="7582025" y="1460900"/>
            <a:ext cx="1432500" cy="35580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1"/>
          <p:cNvSpPr/>
          <p:nvPr/>
        </p:nvSpPr>
        <p:spPr>
          <a:xfrm>
            <a:off x="76450" y="1460900"/>
            <a:ext cx="1561800" cy="35580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1"/>
          <p:cNvSpPr txBox="1">
            <a:spLocks noGrp="1"/>
          </p:cNvSpPr>
          <p:nvPr>
            <p:ph type="title" idx="15"/>
          </p:nvPr>
        </p:nvSpPr>
        <p:spPr>
          <a:xfrm>
            <a:off x="713225" y="539500"/>
            <a:ext cx="7717500" cy="7695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3800"/>
              <a:t>Plan</a:t>
            </a:r>
            <a:endParaRPr sz="3800"/>
          </a:p>
        </p:txBody>
      </p:sp>
      <p:sp>
        <p:nvSpPr>
          <p:cNvPr id="402" name="Google Shape;402;p41"/>
          <p:cNvSpPr txBox="1">
            <a:spLocks noGrp="1"/>
          </p:cNvSpPr>
          <p:nvPr>
            <p:ph type="title"/>
          </p:nvPr>
        </p:nvSpPr>
        <p:spPr>
          <a:xfrm>
            <a:off x="713225" y="1807038"/>
            <a:ext cx="848700" cy="51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03" name="Google Shape;403;p41"/>
          <p:cNvSpPr txBox="1">
            <a:spLocks noGrp="1"/>
          </p:cNvSpPr>
          <p:nvPr>
            <p:ph type="subTitle" idx="3"/>
          </p:nvPr>
        </p:nvSpPr>
        <p:spPr>
          <a:xfrm>
            <a:off x="1638250" y="3039807"/>
            <a:ext cx="2226900" cy="400200"/>
          </a:xfrm>
          <a:prstGeom prst="rect">
            <a:avLst/>
          </a:prstGeom>
        </p:spPr>
        <p:txBody>
          <a:bodyPr spcFirstLastPara="1" wrap="square" lIns="91425" tIns="0" rIns="91425" bIns="91425" anchor="b" anchorCtr="0">
            <a:spAutoFit/>
          </a:bodyPr>
          <a:lstStyle/>
          <a:p>
            <a:pPr marL="0" lvl="0" indent="0" algn="l" rtl="0">
              <a:spcBef>
                <a:spcPts val="0"/>
              </a:spcBef>
              <a:spcAft>
                <a:spcPts val="0"/>
              </a:spcAft>
              <a:buNone/>
            </a:pPr>
            <a:r>
              <a:rPr lang="en"/>
              <a:t>Défis</a:t>
            </a:r>
            <a:endParaRPr/>
          </a:p>
        </p:txBody>
      </p:sp>
      <p:sp>
        <p:nvSpPr>
          <p:cNvPr id="404" name="Google Shape;404;p41"/>
          <p:cNvSpPr txBox="1">
            <a:spLocks noGrp="1"/>
          </p:cNvSpPr>
          <p:nvPr>
            <p:ph type="title" idx="4"/>
          </p:nvPr>
        </p:nvSpPr>
        <p:spPr>
          <a:xfrm>
            <a:off x="713275" y="2970799"/>
            <a:ext cx="848700" cy="538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02</a:t>
            </a:r>
            <a:endParaRPr/>
          </a:p>
        </p:txBody>
      </p:sp>
      <p:sp>
        <p:nvSpPr>
          <p:cNvPr id="405" name="Google Shape;405;p41"/>
          <p:cNvSpPr txBox="1">
            <a:spLocks noGrp="1"/>
          </p:cNvSpPr>
          <p:nvPr>
            <p:ph type="subTitle" idx="5"/>
          </p:nvPr>
        </p:nvSpPr>
        <p:spPr>
          <a:xfrm>
            <a:off x="1638250" y="1862988"/>
            <a:ext cx="2226900" cy="400200"/>
          </a:xfrm>
          <a:prstGeom prst="rect">
            <a:avLst/>
          </a:prstGeom>
        </p:spPr>
        <p:txBody>
          <a:bodyPr spcFirstLastPara="1" wrap="square" lIns="91425" tIns="0" rIns="91425" bIns="91425" anchor="b" anchorCtr="0">
            <a:spAutoFit/>
          </a:bodyPr>
          <a:lstStyle/>
          <a:p>
            <a:pPr marL="0" lvl="0" indent="0" algn="l" rtl="0">
              <a:spcBef>
                <a:spcPts val="0"/>
              </a:spcBef>
              <a:spcAft>
                <a:spcPts val="0"/>
              </a:spcAft>
              <a:buNone/>
            </a:pPr>
            <a:r>
              <a:rPr lang="en"/>
              <a:t>Définition</a:t>
            </a:r>
            <a:endParaRPr/>
          </a:p>
        </p:txBody>
      </p:sp>
      <p:sp>
        <p:nvSpPr>
          <p:cNvPr id="406" name="Google Shape;406;p41"/>
          <p:cNvSpPr txBox="1">
            <a:spLocks noGrp="1"/>
          </p:cNvSpPr>
          <p:nvPr>
            <p:ph type="title" idx="8"/>
          </p:nvPr>
        </p:nvSpPr>
        <p:spPr>
          <a:xfrm flipH="1">
            <a:off x="713234" y="4160638"/>
            <a:ext cx="848700" cy="512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03</a:t>
            </a:r>
            <a:endParaRPr/>
          </a:p>
        </p:txBody>
      </p:sp>
      <p:sp>
        <p:nvSpPr>
          <p:cNvPr id="407" name="Google Shape;407;p41"/>
          <p:cNvSpPr txBox="1">
            <a:spLocks noGrp="1"/>
          </p:cNvSpPr>
          <p:nvPr>
            <p:ph type="subTitle" idx="13"/>
          </p:nvPr>
        </p:nvSpPr>
        <p:spPr>
          <a:xfrm flipH="1">
            <a:off x="5355132" y="2472612"/>
            <a:ext cx="2226900" cy="400200"/>
          </a:xfrm>
          <a:prstGeom prst="rect">
            <a:avLst/>
          </a:prstGeom>
        </p:spPr>
        <p:txBody>
          <a:bodyPr spcFirstLastPara="1" wrap="square" lIns="91425" tIns="0" rIns="91425" bIns="91425" anchor="b" anchorCtr="0">
            <a:spAutoFit/>
          </a:bodyPr>
          <a:lstStyle/>
          <a:p>
            <a:pPr marL="0" lvl="0" indent="0" algn="r" rtl="0">
              <a:spcBef>
                <a:spcPts val="0"/>
              </a:spcBef>
              <a:spcAft>
                <a:spcPts val="0"/>
              </a:spcAft>
              <a:buNone/>
            </a:pPr>
            <a:r>
              <a:rPr lang="en"/>
              <a:t>Applications</a:t>
            </a:r>
            <a:endParaRPr/>
          </a:p>
        </p:txBody>
      </p:sp>
      <p:sp>
        <p:nvSpPr>
          <p:cNvPr id="408" name="Google Shape;408;p41"/>
          <p:cNvSpPr txBox="1">
            <a:spLocks noGrp="1"/>
          </p:cNvSpPr>
          <p:nvPr>
            <p:ph type="title" idx="14"/>
          </p:nvPr>
        </p:nvSpPr>
        <p:spPr>
          <a:xfrm flipH="1">
            <a:off x="7721534" y="3593438"/>
            <a:ext cx="848700" cy="512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05</a:t>
            </a:r>
            <a:endParaRPr/>
          </a:p>
        </p:txBody>
      </p:sp>
      <p:grpSp>
        <p:nvGrpSpPr>
          <p:cNvPr id="409" name="Google Shape;409;p41"/>
          <p:cNvGrpSpPr/>
          <p:nvPr/>
        </p:nvGrpSpPr>
        <p:grpSpPr>
          <a:xfrm>
            <a:off x="4463850" y="2091160"/>
            <a:ext cx="216300" cy="965800"/>
            <a:chOff x="4664716" y="3950185"/>
            <a:chExt cx="216300" cy="965800"/>
          </a:xfrm>
        </p:grpSpPr>
        <p:sp>
          <p:nvSpPr>
            <p:cNvPr id="410" name="Google Shape;410;p41"/>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1"/>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41"/>
          <p:cNvSpPr txBox="1">
            <a:spLocks noGrp="1"/>
          </p:cNvSpPr>
          <p:nvPr>
            <p:ph type="title" idx="8"/>
          </p:nvPr>
        </p:nvSpPr>
        <p:spPr>
          <a:xfrm flipH="1">
            <a:off x="7721534" y="2416638"/>
            <a:ext cx="848700" cy="512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04</a:t>
            </a:r>
            <a:endParaRPr/>
          </a:p>
        </p:txBody>
      </p:sp>
      <p:sp>
        <p:nvSpPr>
          <p:cNvPr id="413" name="Google Shape;413;p41"/>
          <p:cNvSpPr txBox="1">
            <a:spLocks noGrp="1"/>
          </p:cNvSpPr>
          <p:nvPr>
            <p:ph type="subTitle" idx="7"/>
          </p:nvPr>
        </p:nvSpPr>
        <p:spPr>
          <a:xfrm flipH="1">
            <a:off x="1638242" y="4236838"/>
            <a:ext cx="2226900" cy="400200"/>
          </a:xfrm>
          <a:prstGeom prst="rect">
            <a:avLst/>
          </a:prstGeom>
        </p:spPr>
        <p:txBody>
          <a:bodyPr spcFirstLastPara="1" wrap="square" lIns="91425" tIns="0" rIns="91425" bIns="91425" anchor="b" anchorCtr="0">
            <a:spAutoFit/>
          </a:bodyPr>
          <a:lstStyle/>
          <a:p>
            <a:pPr marL="0" lvl="0" indent="0" algn="l" rtl="0">
              <a:spcBef>
                <a:spcPts val="0"/>
              </a:spcBef>
              <a:spcAft>
                <a:spcPts val="0"/>
              </a:spcAft>
              <a:buNone/>
            </a:pPr>
            <a:r>
              <a:rPr lang="en"/>
              <a:t>Approches</a:t>
            </a:r>
            <a:endParaRPr/>
          </a:p>
        </p:txBody>
      </p:sp>
      <p:sp>
        <p:nvSpPr>
          <p:cNvPr id="414" name="Google Shape;414;p41"/>
          <p:cNvSpPr txBox="1">
            <a:spLocks noGrp="1"/>
          </p:cNvSpPr>
          <p:nvPr>
            <p:ph type="subTitle" idx="13"/>
          </p:nvPr>
        </p:nvSpPr>
        <p:spPr>
          <a:xfrm flipH="1">
            <a:off x="5355132" y="3649412"/>
            <a:ext cx="2226900" cy="400200"/>
          </a:xfrm>
          <a:prstGeom prst="rect">
            <a:avLst/>
          </a:prstGeom>
        </p:spPr>
        <p:txBody>
          <a:bodyPr spcFirstLastPara="1" wrap="square" lIns="91425" tIns="0" rIns="91425" bIns="91425" anchor="b" anchorCtr="0">
            <a:spAutoFit/>
          </a:bodyPr>
          <a:lstStyle/>
          <a:p>
            <a:pPr marL="0" lvl="0" indent="0" algn="r" rtl="0">
              <a:spcBef>
                <a:spcPts val="0"/>
              </a:spcBef>
              <a:spcAft>
                <a:spcPts val="0"/>
              </a:spcAft>
              <a:buNone/>
            </a:pPr>
            <a:r>
              <a:rPr lang="en"/>
              <a:t>Outils</a:t>
            </a:r>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02"/>
                                        </p:tgtEl>
                                        <p:attrNameLst>
                                          <p:attrName>style.visibility</p:attrName>
                                        </p:attrNameLst>
                                      </p:cBhvr>
                                      <p:to>
                                        <p:strVal val="visible"/>
                                      </p:to>
                                    </p:set>
                                    <p:anim calcmode="lin" valueType="num">
                                      <p:cBhvr additive="base">
                                        <p:cTn id="7" dur="1000"/>
                                        <p:tgtEl>
                                          <p:spTgt spid="402"/>
                                        </p:tgtEl>
                                        <p:attrNameLst>
                                          <p:attrName>ppt_w</p:attrName>
                                        </p:attrNameLst>
                                      </p:cBhvr>
                                      <p:tavLst>
                                        <p:tav tm="0">
                                          <p:val>
                                            <p:strVal val="0"/>
                                          </p:val>
                                        </p:tav>
                                        <p:tav tm="100000">
                                          <p:val>
                                            <p:strVal val="#ppt_w"/>
                                          </p:val>
                                        </p:tav>
                                      </p:tavLst>
                                    </p:anim>
                                    <p:anim calcmode="lin" valueType="num">
                                      <p:cBhvr additive="base">
                                        <p:cTn id="8" dur="1000"/>
                                        <p:tgtEl>
                                          <p:spTgt spid="402"/>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405"/>
                                        </p:tgtEl>
                                        <p:attrNameLst>
                                          <p:attrName>style.visibility</p:attrName>
                                        </p:attrNameLst>
                                      </p:cBhvr>
                                      <p:to>
                                        <p:strVal val="visible"/>
                                      </p:to>
                                    </p:set>
                                    <p:anim calcmode="lin" valueType="num">
                                      <p:cBhvr additive="base">
                                        <p:cTn id="11" dur="1000"/>
                                        <p:tgtEl>
                                          <p:spTgt spid="405"/>
                                        </p:tgtEl>
                                        <p:attrNameLst>
                                          <p:attrName>ppt_w</p:attrName>
                                        </p:attrNameLst>
                                      </p:cBhvr>
                                      <p:tavLst>
                                        <p:tav tm="0">
                                          <p:val>
                                            <p:strVal val="0"/>
                                          </p:val>
                                        </p:tav>
                                        <p:tav tm="100000">
                                          <p:val>
                                            <p:strVal val="#ppt_w"/>
                                          </p:val>
                                        </p:tav>
                                      </p:tavLst>
                                    </p:anim>
                                    <p:anim calcmode="lin" valueType="num">
                                      <p:cBhvr additive="base">
                                        <p:cTn id="12" dur="1000"/>
                                        <p:tgtEl>
                                          <p:spTgt spid="405"/>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404"/>
                                        </p:tgtEl>
                                        <p:attrNameLst>
                                          <p:attrName>style.visibility</p:attrName>
                                        </p:attrNameLst>
                                      </p:cBhvr>
                                      <p:to>
                                        <p:strVal val="visible"/>
                                      </p:to>
                                    </p:set>
                                    <p:anim calcmode="lin" valueType="num">
                                      <p:cBhvr additive="base">
                                        <p:cTn id="17" dur="1000"/>
                                        <p:tgtEl>
                                          <p:spTgt spid="404"/>
                                        </p:tgtEl>
                                        <p:attrNameLst>
                                          <p:attrName>ppt_w</p:attrName>
                                        </p:attrNameLst>
                                      </p:cBhvr>
                                      <p:tavLst>
                                        <p:tav tm="0">
                                          <p:val>
                                            <p:strVal val="0"/>
                                          </p:val>
                                        </p:tav>
                                        <p:tav tm="100000">
                                          <p:val>
                                            <p:strVal val="#ppt_w"/>
                                          </p:val>
                                        </p:tav>
                                      </p:tavLst>
                                    </p:anim>
                                    <p:anim calcmode="lin" valueType="num">
                                      <p:cBhvr additive="base">
                                        <p:cTn id="18" dur="1000"/>
                                        <p:tgtEl>
                                          <p:spTgt spid="404"/>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403"/>
                                        </p:tgtEl>
                                        <p:attrNameLst>
                                          <p:attrName>style.visibility</p:attrName>
                                        </p:attrNameLst>
                                      </p:cBhvr>
                                      <p:to>
                                        <p:strVal val="visible"/>
                                      </p:to>
                                    </p:set>
                                    <p:anim calcmode="lin" valueType="num">
                                      <p:cBhvr additive="base">
                                        <p:cTn id="21" dur="1000"/>
                                        <p:tgtEl>
                                          <p:spTgt spid="403"/>
                                        </p:tgtEl>
                                        <p:attrNameLst>
                                          <p:attrName>ppt_w</p:attrName>
                                        </p:attrNameLst>
                                      </p:cBhvr>
                                      <p:tavLst>
                                        <p:tav tm="0">
                                          <p:val>
                                            <p:strVal val="0"/>
                                          </p:val>
                                        </p:tav>
                                        <p:tav tm="100000">
                                          <p:val>
                                            <p:strVal val="#ppt_w"/>
                                          </p:val>
                                        </p:tav>
                                      </p:tavLst>
                                    </p:anim>
                                    <p:anim calcmode="lin" valueType="num">
                                      <p:cBhvr additive="base">
                                        <p:cTn id="22" dur="1000"/>
                                        <p:tgtEl>
                                          <p:spTgt spid="403"/>
                                        </p:tgtEl>
                                        <p:attrNameLst>
                                          <p:attrName>ppt_h</p:attrName>
                                        </p:attrNameLst>
                                      </p:cBhvr>
                                      <p:tavLst>
                                        <p:tav tm="0">
                                          <p:val>
                                            <p:str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06"/>
                                        </p:tgtEl>
                                        <p:attrNameLst>
                                          <p:attrName>style.visibility</p:attrName>
                                        </p:attrNameLst>
                                      </p:cBhvr>
                                      <p:to>
                                        <p:strVal val="visible"/>
                                      </p:to>
                                    </p:set>
                                    <p:anim calcmode="lin" valueType="num">
                                      <p:cBhvr additive="base">
                                        <p:cTn id="27" dur="1000"/>
                                        <p:tgtEl>
                                          <p:spTgt spid="406"/>
                                        </p:tgtEl>
                                        <p:attrNameLst>
                                          <p:attrName>ppt_w</p:attrName>
                                        </p:attrNameLst>
                                      </p:cBhvr>
                                      <p:tavLst>
                                        <p:tav tm="0">
                                          <p:val>
                                            <p:strVal val="0"/>
                                          </p:val>
                                        </p:tav>
                                        <p:tav tm="100000">
                                          <p:val>
                                            <p:strVal val="#ppt_w"/>
                                          </p:val>
                                        </p:tav>
                                      </p:tavLst>
                                    </p:anim>
                                    <p:anim calcmode="lin" valueType="num">
                                      <p:cBhvr additive="base">
                                        <p:cTn id="28" dur="1000"/>
                                        <p:tgtEl>
                                          <p:spTgt spid="406"/>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413"/>
                                        </p:tgtEl>
                                        <p:attrNameLst>
                                          <p:attrName>style.visibility</p:attrName>
                                        </p:attrNameLst>
                                      </p:cBhvr>
                                      <p:to>
                                        <p:strVal val="visible"/>
                                      </p:to>
                                    </p:set>
                                    <p:anim calcmode="lin" valueType="num">
                                      <p:cBhvr additive="base">
                                        <p:cTn id="31" dur="1000"/>
                                        <p:tgtEl>
                                          <p:spTgt spid="413"/>
                                        </p:tgtEl>
                                        <p:attrNameLst>
                                          <p:attrName>ppt_w</p:attrName>
                                        </p:attrNameLst>
                                      </p:cBhvr>
                                      <p:tavLst>
                                        <p:tav tm="0">
                                          <p:val>
                                            <p:strVal val="0"/>
                                          </p:val>
                                        </p:tav>
                                        <p:tav tm="100000">
                                          <p:val>
                                            <p:strVal val="#ppt_w"/>
                                          </p:val>
                                        </p:tav>
                                      </p:tavLst>
                                    </p:anim>
                                    <p:anim calcmode="lin" valueType="num">
                                      <p:cBhvr additive="base">
                                        <p:cTn id="32" dur="1000"/>
                                        <p:tgtEl>
                                          <p:spTgt spid="413"/>
                                        </p:tgtEl>
                                        <p:attrNameLst>
                                          <p:attrName>ppt_h</p:attrName>
                                        </p:attrNameLst>
                                      </p:cBhvr>
                                      <p:tavLst>
                                        <p:tav tm="0">
                                          <p:val>
                                            <p:str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407"/>
                                        </p:tgtEl>
                                        <p:attrNameLst>
                                          <p:attrName>style.visibility</p:attrName>
                                        </p:attrNameLst>
                                      </p:cBhvr>
                                      <p:to>
                                        <p:strVal val="visible"/>
                                      </p:to>
                                    </p:set>
                                    <p:anim calcmode="lin" valueType="num">
                                      <p:cBhvr additive="base">
                                        <p:cTn id="37" dur="1000"/>
                                        <p:tgtEl>
                                          <p:spTgt spid="407"/>
                                        </p:tgtEl>
                                        <p:attrNameLst>
                                          <p:attrName>ppt_w</p:attrName>
                                        </p:attrNameLst>
                                      </p:cBhvr>
                                      <p:tavLst>
                                        <p:tav tm="0">
                                          <p:val>
                                            <p:strVal val="0"/>
                                          </p:val>
                                        </p:tav>
                                        <p:tav tm="100000">
                                          <p:val>
                                            <p:strVal val="#ppt_w"/>
                                          </p:val>
                                        </p:tav>
                                      </p:tavLst>
                                    </p:anim>
                                    <p:anim calcmode="lin" valueType="num">
                                      <p:cBhvr additive="base">
                                        <p:cTn id="38" dur="1000"/>
                                        <p:tgtEl>
                                          <p:spTgt spid="407"/>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412"/>
                                        </p:tgtEl>
                                        <p:attrNameLst>
                                          <p:attrName>style.visibility</p:attrName>
                                        </p:attrNameLst>
                                      </p:cBhvr>
                                      <p:to>
                                        <p:strVal val="visible"/>
                                      </p:to>
                                    </p:set>
                                    <p:anim calcmode="lin" valueType="num">
                                      <p:cBhvr additive="base">
                                        <p:cTn id="41" dur="1000"/>
                                        <p:tgtEl>
                                          <p:spTgt spid="412"/>
                                        </p:tgtEl>
                                        <p:attrNameLst>
                                          <p:attrName>ppt_w</p:attrName>
                                        </p:attrNameLst>
                                      </p:cBhvr>
                                      <p:tavLst>
                                        <p:tav tm="0">
                                          <p:val>
                                            <p:strVal val="0"/>
                                          </p:val>
                                        </p:tav>
                                        <p:tav tm="100000">
                                          <p:val>
                                            <p:strVal val="#ppt_w"/>
                                          </p:val>
                                        </p:tav>
                                      </p:tavLst>
                                    </p:anim>
                                    <p:anim calcmode="lin" valueType="num">
                                      <p:cBhvr additive="base">
                                        <p:cTn id="42" dur="1000"/>
                                        <p:tgtEl>
                                          <p:spTgt spid="412"/>
                                        </p:tgtEl>
                                        <p:attrNameLst>
                                          <p:attrName>ppt_h</p:attrName>
                                        </p:attrNameLst>
                                      </p:cBhvr>
                                      <p:tavLst>
                                        <p:tav tm="0">
                                          <p:val>
                                            <p:str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414"/>
                                        </p:tgtEl>
                                        <p:attrNameLst>
                                          <p:attrName>style.visibility</p:attrName>
                                        </p:attrNameLst>
                                      </p:cBhvr>
                                      <p:to>
                                        <p:strVal val="visible"/>
                                      </p:to>
                                    </p:set>
                                    <p:anim calcmode="lin" valueType="num">
                                      <p:cBhvr additive="base">
                                        <p:cTn id="47" dur="1000"/>
                                        <p:tgtEl>
                                          <p:spTgt spid="414"/>
                                        </p:tgtEl>
                                        <p:attrNameLst>
                                          <p:attrName>ppt_w</p:attrName>
                                        </p:attrNameLst>
                                      </p:cBhvr>
                                      <p:tavLst>
                                        <p:tav tm="0">
                                          <p:val>
                                            <p:strVal val="0"/>
                                          </p:val>
                                        </p:tav>
                                        <p:tav tm="100000">
                                          <p:val>
                                            <p:strVal val="#ppt_w"/>
                                          </p:val>
                                        </p:tav>
                                      </p:tavLst>
                                    </p:anim>
                                    <p:anim calcmode="lin" valueType="num">
                                      <p:cBhvr additive="base">
                                        <p:cTn id="48" dur="1000"/>
                                        <p:tgtEl>
                                          <p:spTgt spid="414"/>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408"/>
                                        </p:tgtEl>
                                        <p:attrNameLst>
                                          <p:attrName>style.visibility</p:attrName>
                                        </p:attrNameLst>
                                      </p:cBhvr>
                                      <p:to>
                                        <p:strVal val="visible"/>
                                      </p:to>
                                    </p:set>
                                    <p:anim calcmode="lin" valueType="num">
                                      <p:cBhvr additive="base">
                                        <p:cTn id="51" dur="1000"/>
                                        <p:tgtEl>
                                          <p:spTgt spid="408"/>
                                        </p:tgtEl>
                                        <p:attrNameLst>
                                          <p:attrName>ppt_w</p:attrName>
                                        </p:attrNameLst>
                                      </p:cBhvr>
                                      <p:tavLst>
                                        <p:tav tm="0">
                                          <p:val>
                                            <p:strVal val="0"/>
                                          </p:val>
                                        </p:tav>
                                        <p:tav tm="100000">
                                          <p:val>
                                            <p:strVal val="#ppt_w"/>
                                          </p:val>
                                        </p:tav>
                                      </p:tavLst>
                                    </p:anim>
                                    <p:anim calcmode="lin" valueType="num">
                                      <p:cBhvr additive="base">
                                        <p:cTn id="52" dur="1000"/>
                                        <p:tgtEl>
                                          <p:spTgt spid="40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59"/>
          <p:cNvSpPr txBox="1">
            <a:spLocks noGrp="1"/>
          </p:cNvSpPr>
          <p:nvPr>
            <p:ph type="title"/>
          </p:nvPr>
        </p:nvSpPr>
        <p:spPr>
          <a:xfrm>
            <a:off x="713225" y="539500"/>
            <a:ext cx="7717500" cy="6465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Clr>
                <a:schemeClr val="dk1"/>
              </a:buClr>
              <a:buSzPts val="1100"/>
              <a:buFont typeface="Arial"/>
              <a:buNone/>
            </a:pPr>
            <a:r>
              <a:rPr lang="en"/>
              <a:t>Langages de programmation</a:t>
            </a:r>
            <a:endParaRPr/>
          </a:p>
        </p:txBody>
      </p:sp>
      <p:sp>
        <p:nvSpPr>
          <p:cNvPr id="684" name="Google Shape;684;p59"/>
          <p:cNvSpPr txBox="1">
            <a:spLocks noGrp="1"/>
          </p:cNvSpPr>
          <p:nvPr>
            <p:ph type="subTitle" idx="1"/>
          </p:nvPr>
        </p:nvSpPr>
        <p:spPr>
          <a:xfrm>
            <a:off x="1675800" y="1570688"/>
            <a:ext cx="5792400" cy="42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Python</a:t>
            </a:r>
            <a:endParaRPr/>
          </a:p>
        </p:txBody>
      </p:sp>
      <p:sp>
        <p:nvSpPr>
          <p:cNvPr id="685" name="Google Shape;685;p59"/>
          <p:cNvSpPr txBox="1">
            <a:spLocks noGrp="1"/>
          </p:cNvSpPr>
          <p:nvPr>
            <p:ph type="subTitle" idx="2"/>
          </p:nvPr>
        </p:nvSpPr>
        <p:spPr>
          <a:xfrm>
            <a:off x="1675800" y="1918090"/>
            <a:ext cx="5792400" cy="4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Langage de programmation interprété et polyvalent, largement utilisé dans le domaine du machine learning. </a:t>
            </a:r>
            <a:endParaRPr/>
          </a:p>
        </p:txBody>
      </p:sp>
      <p:sp>
        <p:nvSpPr>
          <p:cNvPr id="686" name="Google Shape;686;p59"/>
          <p:cNvSpPr txBox="1">
            <a:spLocks noGrp="1"/>
          </p:cNvSpPr>
          <p:nvPr>
            <p:ph type="subTitle" idx="3"/>
          </p:nvPr>
        </p:nvSpPr>
        <p:spPr>
          <a:xfrm>
            <a:off x="1675800" y="2562443"/>
            <a:ext cx="5792400" cy="42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Java</a:t>
            </a:r>
            <a:endParaRPr/>
          </a:p>
        </p:txBody>
      </p:sp>
      <p:sp>
        <p:nvSpPr>
          <p:cNvPr id="687" name="Google Shape;687;p59"/>
          <p:cNvSpPr txBox="1">
            <a:spLocks noGrp="1"/>
          </p:cNvSpPr>
          <p:nvPr>
            <p:ph type="subTitle" idx="4"/>
          </p:nvPr>
        </p:nvSpPr>
        <p:spPr>
          <a:xfrm>
            <a:off x="1675800" y="2909845"/>
            <a:ext cx="5792400" cy="4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Langage de programmation orienté objet, réputé pour sa fiabilité et sa capacité à gérer des systèmes d'entreprise, y compris ceux impliquant du traitement en temps réel.</a:t>
            </a:r>
            <a:endParaRPr/>
          </a:p>
        </p:txBody>
      </p:sp>
      <p:sp>
        <p:nvSpPr>
          <p:cNvPr id="688" name="Google Shape;688;p59"/>
          <p:cNvSpPr txBox="1">
            <a:spLocks noGrp="1"/>
          </p:cNvSpPr>
          <p:nvPr>
            <p:ph type="subTitle" idx="5"/>
          </p:nvPr>
        </p:nvSpPr>
        <p:spPr>
          <a:xfrm>
            <a:off x="1675800" y="3630485"/>
            <a:ext cx="5792400" cy="42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Scala</a:t>
            </a:r>
            <a:endParaRPr/>
          </a:p>
        </p:txBody>
      </p:sp>
      <p:sp>
        <p:nvSpPr>
          <p:cNvPr id="689" name="Google Shape;689;p59"/>
          <p:cNvSpPr txBox="1">
            <a:spLocks noGrp="1"/>
          </p:cNvSpPr>
          <p:nvPr>
            <p:ph type="subTitle" idx="6"/>
          </p:nvPr>
        </p:nvSpPr>
        <p:spPr>
          <a:xfrm>
            <a:off x="1675800" y="3977887"/>
            <a:ext cx="5792400" cy="4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Langage de programmation s'exécutant sur la machine virtuelle Java (JVM), combinant les fonctionnalités de la programmation orientée objet et fonctionnelle.</a:t>
            </a:r>
            <a:endParaRPr/>
          </a:p>
        </p:txBody>
      </p:sp>
      <p:grpSp>
        <p:nvGrpSpPr>
          <p:cNvPr id="690" name="Google Shape;690;p59"/>
          <p:cNvGrpSpPr/>
          <p:nvPr/>
        </p:nvGrpSpPr>
        <p:grpSpPr>
          <a:xfrm flipH="1">
            <a:off x="8013759" y="2185085"/>
            <a:ext cx="216300" cy="965800"/>
            <a:chOff x="4664716" y="3950185"/>
            <a:chExt cx="216300" cy="965800"/>
          </a:xfrm>
        </p:grpSpPr>
        <p:sp>
          <p:nvSpPr>
            <p:cNvPr id="691" name="Google Shape;691;p59"/>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9"/>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59"/>
          <p:cNvGrpSpPr/>
          <p:nvPr/>
        </p:nvGrpSpPr>
        <p:grpSpPr>
          <a:xfrm>
            <a:off x="890444" y="1823218"/>
            <a:ext cx="426462" cy="418363"/>
            <a:chOff x="-1183550" y="3586525"/>
            <a:chExt cx="296175" cy="290550"/>
          </a:xfrm>
        </p:grpSpPr>
        <p:sp>
          <p:nvSpPr>
            <p:cNvPr id="694" name="Google Shape;694;p5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59"/>
          <p:cNvGrpSpPr/>
          <p:nvPr/>
        </p:nvGrpSpPr>
        <p:grpSpPr>
          <a:xfrm>
            <a:off x="893287" y="2742357"/>
            <a:ext cx="420775" cy="420775"/>
            <a:chOff x="-804700" y="3226500"/>
            <a:chExt cx="292225" cy="292225"/>
          </a:xfrm>
        </p:grpSpPr>
        <p:sp>
          <p:nvSpPr>
            <p:cNvPr id="704" name="Google Shape;704;p5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59"/>
          <p:cNvGrpSpPr/>
          <p:nvPr/>
        </p:nvGrpSpPr>
        <p:grpSpPr>
          <a:xfrm>
            <a:off x="892136" y="3654377"/>
            <a:ext cx="423079" cy="424159"/>
            <a:chOff x="-1591550" y="3597475"/>
            <a:chExt cx="293825" cy="294575"/>
          </a:xfrm>
        </p:grpSpPr>
        <p:sp>
          <p:nvSpPr>
            <p:cNvPr id="712" name="Google Shape;712;p5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59"/>
          <p:cNvGrpSpPr/>
          <p:nvPr/>
        </p:nvGrpSpPr>
        <p:grpSpPr>
          <a:xfrm flipH="1">
            <a:off x="224096" y="3750385"/>
            <a:ext cx="216300" cy="965800"/>
            <a:chOff x="4664716" y="3950185"/>
            <a:chExt cx="216300" cy="965800"/>
          </a:xfrm>
        </p:grpSpPr>
        <p:sp>
          <p:nvSpPr>
            <p:cNvPr id="716" name="Google Shape;716;p59"/>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9"/>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4"/>
                                        </p:tgtEl>
                                        <p:attrNameLst>
                                          <p:attrName>style.visibility</p:attrName>
                                        </p:attrNameLst>
                                      </p:cBhvr>
                                      <p:to>
                                        <p:strVal val="visible"/>
                                      </p:to>
                                    </p:set>
                                    <p:animEffect transition="in" filter="fade">
                                      <p:cBhvr>
                                        <p:cTn id="7" dur="1000"/>
                                        <p:tgtEl>
                                          <p:spTgt spid="684"/>
                                        </p:tgtEl>
                                      </p:cBhvr>
                                    </p:animEffect>
                                  </p:childTnLst>
                                </p:cTn>
                              </p:par>
                              <p:par>
                                <p:cTn id="8" presetID="10" presetClass="entr" presetSubtype="0" fill="hold" nodeType="withEffect">
                                  <p:stCondLst>
                                    <p:cond delay="0"/>
                                  </p:stCondLst>
                                  <p:childTnLst>
                                    <p:set>
                                      <p:cBhvr>
                                        <p:cTn id="9" dur="1" fill="hold">
                                          <p:stCondLst>
                                            <p:cond delay="0"/>
                                          </p:stCondLst>
                                        </p:cTn>
                                        <p:tgtEl>
                                          <p:spTgt spid="685"/>
                                        </p:tgtEl>
                                        <p:attrNameLst>
                                          <p:attrName>style.visibility</p:attrName>
                                        </p:attrNameLst>
                                      </p:cBhvr>
                                      <p:to>
                                        <p:strVal val="visible"/>
                                      </p:to>
                                    </p:set>
                                    <p:animEffect transition="in" filter="fade">
                                      <p:cBhvr>
                                        <p:cTn id="10" dur="1000"/>
                                        <p:tgtEl>
                                          <p:spTgt spid="6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6"/>
                                        </p:tgtEl>
                                        <p:attrNameLst>
                                          <p:attrName>style.visibility</p:attrName>
                                        </p:attrNameLst>
                                      </p:cBhvr>
                                      <p:to>
                                        <p:strVal val="visible"/>
                                      </p:to>
                                    </p:set>
                                    <p:animEffect transition="in" filter="fade">
                                      <p:cBhvr>
                                        <p:cTn id="15" dur="1000"/>
                                        <p:tgtEl>
                                          <p:spTgt spid="686"/>
                                        </p:tgtEl>
                                      </p:cBhvr>
                                    </p:animEffect>
                                  </p:childTnLst>
                                </p:cTn>
                              </p:par>
                              <p:par>
                                <p:cTn id="16" presetID="10" presetClass="entr" presetSubtype="0" fill="hold" nodeType="withEffect">
                                  <p:stCondLst>
                                    <p:cond delay="0"/>
                                  </p:stCondLst>
                                  <p:childTnLst>
                                    <p:set>
                                      <p:cBhvr>
                                        <p:cTn id="17" dur="1" fill="hold">
                                          <p:stCondLst>
                                            <p:cond delay="0"/>
                                          </p:stCondLst>
                                        </p:cTn>
                                        <p:tgtEl>
                                          <p:spTgt spid="687"/>
                                        </p:tgtEl>
                                        <p:attrNameLst>
                                          <p:attrName>style.visibility</p:attrName>
                                        </p:attrNameLst>
                                      </p:cBhvr>
                                      <p:to>
                                        <p:strVal val="visible"/>
                                      </p:to>
                                    </p:set>
                                    <p:animEffect transition="in" filter="fade">
                                      <p:cBhvr>
                                        <p:cTn id="18" dur="1000"/>
                                        <p:tgtEl>
                                          <p:spTgt spid="68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88"/>
                                        </p:tgtEl>
                                        <p:attrNameLst>
                                          <p:attrName>style.visibility</p:attrName>
                                        </p:attrNameLst>
                                      </p:cBhvr>
                                      <p:to>
                                        <p:strVal val="visible"/>
                                      </p:to>
                                    </p:set>
                                    <p:animEffect transition="in" filter="fade">
                                      <p:cBhvr>
                                        <p:cTn id="23" dur="1000"/>
                                        <p:tgtEl>
                                          <p:spTgt spid="688"/>
                                        </p:tgtEl>
                                      </p:cBhvr>
                                    </p:animEffect>
                                  </p:childTnLst>
                                </p:cTn>
                              </p:par>
                              <p:par>
                                <p:cTn id="24" presetID="10" presetClass="entr" presetSubtype="0" fill="hold" nodeType="withEffect">
                                  <p:stCondLst>
                                    <p:cond delay="0"/>
                                  </p:stCondLst>
                                  <p:childTnLst>
                                    <p:set>
                                      <p:cBhvr>
                                        <p:cTn id="25" dur="1" fill="hold">
                                          <p:stCondLst>
                                            <p:cond delay="0"/>
                                          </p:stCondLst>
                                        </p:cTn>
                                        <p:tgtEl>
                                          <p:spTgt spid="689"/>
                                        </p:tgtEl>
                                        <p:attrNameLst>
                                          <p:attrName>style.visibility</p:attrName>
                                        </p:attrNameLst>
                                      </p:cBhvr>
                                      <p:to>
                                        <p:strVal val="visible"/>
                                      </p:to>
                                    </p:set>
                                    <p:animEffect transition="in" filter="fade">
                                      <p:cBhvr>
                                        <p:cTn id="26" dur="1000"/>
                                        <p:tgtEl>
                                          <p:spTgt spid="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0"/>
          <p:cNvSpPr txBox="1">
            <a:spLocks noGrp="1"/>
          </p:cNvSpPr>
          <p:nvPr>
            <p:ph type="title"/>
          </p:nvPr>
        </p:nvSpPr>
        <p:spPr>
          <a:xfrm>
            <a:off x="713225" y="310900"/>
            <a:ext cx="7717500" cy="646500"/>
          </a:xfrm>
          <a:prstGeom prst="rect">
            <a:avLst/>
          </a:prstGeom>
        </p:spPr>
        <p:txBody>
          <a:bodyPr spcFirstLastPara="1" wrap="square" lIns="91425" tIns="91425" rIns="91425" bIns="91425" anchor="b" anchorCtr="0">
            <a:spAutoFit/>
          </a:bodyPr>
          <a:lstStyle/>
          <a:p>
            <a:pPr marL="0" marR="0" lvl="0" indent="0" algn="ctr" rtl="0">
              <a:lnSpc>
                <a:spcPct val="100000"/>
              </a:lnSpc>
              <a:spcBef>
                <a:spcPts val="0"/>
              </a:spcBef>
              <a:spcAft>
                <a:spcPts val="0"/>
              </a:spcAft>
              <a:buNone/>
            </a:pPr>
            <a:r>
              <a:rPr lang="en"/>
              <a:t>Bases de données</a:t>
            </a:r>
            <a:endParaRPr/>
          </a:p>
        </p:txBody>
      </p:sp>
      <p:sp>
        <p:nvSpPr>
          <p:cNvPr id="723" name="Google Shape;723;p60"/>
          <p:cNvSpPr txBox="1">
            <a:spLocks noGrp="1"/>
          </p:cNvSpPr>
          <p:nvPr>
            <p:ph type="subTitle" idx="1"/>
          </p:nvPr>
        </p:nvSpPr>
        <p:spPr>
          <a:xfrm>
            <a:off x="1675800" y="1113488"/>
            <a:ext cx="5792400" cy="42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MongoDB</a:t>
            </a:r>
            <a:endParaRPr/>
          </a:p>
        </p:txBody>
      </p:sp>
      <p:sp>
        <p:nvSpPr>
          <p:cNvPr id="724" name="Google Shape;724;p60"/>
          <p:cNvSpPr txBox="1">
            <a:spLocks noGrp="1"/>
          </p:cNvSpPr>
          <p:nvPr>
            <p:ph type="subTitle" idx="2"/>
          </p:nvPr>
        </p:nvSpPr>
        <p:spPr>
          <a:xfrm>
            <a:off x="1675800" y="1460890"/>
            <a:ext cx="5792400" cy="4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Base de données NoSQL orientée document, adaptée pour le stockage et la gestion de données.</a:t>
            </a:r>
            <a:endParaRPr/>
          </a:p>
        </p:txBody>
      </p:sp>
      <p:sp>
        <p:nvSpPr>
          <p:cNvPr id="725" name="Google Shape;725;p60"/>
          <p:cNvSpPr txBox="1">
            <a:spLocks noGrp="1"/>
          </p:cNvSpPr>
          <p:nvPr>
            <p:ph type="subTitle" idx="3"/>
          </p:nvPr>
        </p:nvSpPr>
        <p:spPr>
          <a:xfrm>
            <a:off x="1675800" y="2105243"/>
            <a:ext cx="5792400" cy="4236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a:t>Apache</a:t>
            </a:r>
            <a:r>
              <a:rPr lang="en" sz="1200" b="0">
                <a:solidFill>
                  <a:srgbClr val="374151"/>
                </a:solidFill>
                <a:highlight>
                  <a:srgbClr val="F7F7F8"/>
                </a:highlight>
                <a:latin typeface="Roboto"/>
                <a:ea typeface="Roboto"/>
                <a:cs typeface="Roboto"/>
                <a:sym typeface="Roboto"/>
              </a:rPr>
              <a:t> </a:t>
            </a:r>
            <a:r>
              <a:rPr lang="en"/>
              <a:t>Cassandra</a:t>
            </a:r>
            <a:endParaRPr/>
          </a:p>
        </p:txBody>
      </p:sp>
      <p:sp>
        <p:nvSpPr>
          <p:cNvPr id="726" name="Google Shape;726;p60"/>
          <p:cNvSpPr txBox="1">
            <a:spLocks noGrp="1"/>
          </p:cNvSpPr>
          <p:nvPr>
            <p:ph type="subTitle" idx="4"/>
          </p:nvPr>
        </p:nvSpPr>
        <p:spPr>
          <a:xfrm>
            <a:off x="1675800" y="2456170"/>
            <a:ext cx="5792400" cy="4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Base de données NoSQL distribuée, conçue pour la haute disponibilité et la scalabilité linéaire, idéale pour gérer de gros volumes de données en temps réel.</a:t>
            </a:r>
            <a:endParaRPr/>
          </a:p>
        </p:txBody>
      </p:sp>
      <p:sp>
        <p:nvSpPr>
          <p:cNvPr id="727" name="Google Shape;727;p60"/>
          <p:cNvSpPr txBox="1">
            <a:spLocks noGrp="1"/>
          </p:cNvSpPr>
          <p:nvPr>
            <p:ph type="subTitle" idx="5"/>
          </p:nvPr>
        </p:nvSpPr>
        <p:spPr>
          <a:xfrm>
            <a:off x="1675800" y="3097085"/>
            <a:ext cx="5792400" cy="4236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a:t>Apache HBase</a:t>
            </a:r>
            <a:endParaRPr/>
          </a:p>
        </p:txBody>
      </p:sp>
      <p:sp>
        <p:nvSpPr>
          <p:cNvPr id="728" name="Google Shape;728;p60"/>
          <p:cNvSpPr txBox="1">
            <a:spLocks noGrp="1"/>
          </p:cNvSpPr>
          <p:nvPr>
            <p:ph type="subTitle" idx="6"/>
          </p:nvPr>
        </p:nvSpPr>
        <p:spPr>
          <a:xfrm>
            <a:off x="1675800" y="3444487"/>
            <a:ext cx="5792400" cy="4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Base de données NoSQL distribuée, utilisant un modèle de données colonne, offrant une gestion rapide et évolutive des données .</a:t>
            </a:r>
            <a:endParaRPr/>
          </a:p>
        </p:txBody>
      </p:sp>
      <p:grpSp>
        <p:nvGrpSpPr>
          <p:cNvPr id="729" name="Google Shape;729;p60"/>
          <p:cNvGrpSpPr/>
          <p:nvPr/>
        </p:nvGrpSpPr>
        <p:grpSpPr>
          <a:xfrm flipH="1">
            <a:off x="8013759" y="2185085"/>
            <a:ext cx="216300" cy="965800"/>
            <a:chOff x="4664716" y="3950185"/>
            <a:chExt cx="216300" cy="965800"/>
          </a:xfrm>
        </p:grpSpPr>
        <p:sp>
          <p:nvSpPr>
            <p:cNvPr id="730" name="Google Shape;730;p60"/>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0"/>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60"/>
          <p:cNvGrpSpPr/>
          <p:nvPr/>
        </p:nvGrpSpPr>
        <p:grpSpPr>
          <a:xfrm>
            <a:off x="890444" y="1823218"/>
            <a:ext cx="426462" cy="418363"/>
            <a:chOff x="-1183550" y="3586525"/>
            <a:chExt cx="296175" cy="290550"/>
          </a:xfrm>
        </p:grpSpPr>
        <p:sp>
          <p:nvSpPr>
            <p:cNvPr id="733" name="Google Shape;733;p6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60"/>
          <p:cNvGrpSpPr/>
          <p:nvPr/>
        </p:nvGrpSpPr>
        <p:grpSpPr>
          <a:xfrm>
            <a:off x="893287" y="2666157"/>
            <a:ext cx="420775" cy="420775"/>
            <a:chOff x="-804700" y="3226500"/>
            <a:chExt cx="292225" cy="292225"/>
          </a:xfrm>
        </p:grpSpPr>
        <p:sp>
          <p:nvSpPr>
            <p:cNvPr id="743" name="Google Shape;743;p6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60"/>
          <p:cNvGrpSpPr/>
          <p:nvPr/>
        </p:nvGrpSpPr>
        <p:grpSpPr>
          <a:xfrm>
            <a:off x="892136" y="3654377"/>
            <a:ext cx="423079" cy="424159"/>
            <a:chOff x="-1591550" y="3597475"/>
            <a:chExt cx="293825" cy="294575"/>
          </a:xfrm>
        </p:grpSpPr>
        <p:sp>
          <p:nvSpPr>
            <p:cNvPr id="751" name="Google Shape;751;p6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60"/>
          <p:cNvGrpSpPr/>
          <p:nvPr/>
        </p:nvGrpSpPr>
        <p:grpSpPr>
          <a:xfrm flipH="1">
            <a:off x="224096" y="3750385"/>
            <a:ext cx="216300" cy="965800"/>
            <a:chOff x="4664716" y="3950185"/>
            <a:chExt cx="216300" cy="965800"/>
          </a:xfrm>
        </p:grpSpPr>
        <p:sp>
          <p:nvSpPr>
            <p:cNvPr id="755" name="Google Shape;755;p60"/>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0"/>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60"/>
          <p:cNvSpPr txBox="1">
            <a:spLocks noGrp="1"/>
          </p:cNvSpPr>
          <p:nvPr>
            <p:ph type="subTitle" idx="5"/>
          </p:nvPr>
        </p:nvSpPr>
        <p:spPr>
          <a:xfrm>
            <a:off x="1675800" y="4087685"/>
            <a:ext cx="5792400" cy="4236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a:t>TimescaleDB</a:t>
            </a:r>
            <a:endParaRPr/>
          </a:p>
        </p:txBody>
      </p:sp>
      <p:sp>
        <p:nvSpPr>
          <p:cNvPr id="758" name="Google Shape;758;p60"/>
          <p:cNvSpPr txBox="1">
            <a:spLocks noGrp="1"/>
          </p:cNvSpPr>
          <p:nvPr>
            <p:ph type="subTitle" idx="6"/>
          </p:nvPr>
        </p:nvSpPr>
        <p:spPr>
          <a:xfrm>
            <a:off x="1675800" y="4435087"/>
            <a:ext cx="5792400" cy="4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Base de données NoSQL distribuée, utilisant un modèle de données colonne, offrant une gestion rapide et évolutive des données chronologiques.</a:t>
            </a:r>
            <a:endParaRPr sz="1200">
              <a:solidFill>
                <a:srgbClr val="374151"/>
              </a:solidFill>
              <a:highlight>
                <a:srgbClr val="F7F7F8"/>
              </a:highlight>
              <a:latin typeface="Roboto"/>
              <a:ea typeface="Roboto"/>
              <a:cs typeface="Roboto"/>
              <a:sym typeface="Roboto"/>
            </a:endParaRPr>
          </a:p>
          <a:p>
            <a:pPr marL="0" lvl="0" indent="0" algn="l" rtl="0">
              <a:spcBef>
                <a:spcPts val="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spcBef>
                <a:spcPts val="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spcBef>
                <a:spcPts val="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spcBef>
                <a:spcPts val="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spcBef>
                <a:spcPts val="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a:t>
            </a:r>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3"/>
                                        </p:tgtEl>
                                        <p:attrNameLst>
                                          <p:attrName>style.visibility</p:attrName>
                                        </p:attrNameLst>
                                      </p:cBhvr>
                                      <p:to>
                                        <p:strVal val="visible"/>
                                      </p:to>
                                    </p:set>
                                    <p:animEffect transition="in" filter="fade">
                                      <p:cBhvr>
                                        <p:cTn id="7" dur="1000"/>
                                        <p:tgtEl>
                                          <p:spTgt spid="723"/>
                                        </p:tgtEl>
                                      </p:cBhvr>
                                    </p:animEffect>
                                  </p:childTnLst>
                                </p:cTn>
                              </p:par>
                              <p:par>
                                <p:cTn id="8" presetID="10" presetClass="entr" presetSubtype="0" fill="hold" nodeType="withEffect">
                                  <p:stCondLst>
                                    <p:cond delay="0"/>
                                  </p:stCondLst>
                                  <p:childTnLst>
                                    <p:set>
                                      <p:cBhvr>
                                        <p:cTn id="9" dur="1" fill="hold">
                                          <p:stCondLst>
                                            <p:cond delay="0"/>
                                          </p:stCondLst>
                                        </p:cTn>
                                        <p:tgtEl>
                                          <p:spTgt spid="724"/>
                                        </p:tgtEl>
                                        <p:attrNameLst>
                                          <p:attrName>style.visibility</p:attrName>
                                        </p:attrNameLst>
                                      </p:cBhvr>
                                      <p:to>
                                        <p:strVal val="visible"/>
                                      </p:to>
                                    </p:set>
                                    <p:animEffect transition="in" filter="fade">
                                      <p:cBhvr>
                                        <p:cTn id="10" dur="1000"/>
                                        <p:tgtEl>
                                          <p:spTgt spid="7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25"/>
                                        </p:tgtEl>
                                        <p:attrNameLst>
                                          <p:attrName>style.visibility</p:attrName>
                                        </p:attrNameLst>
                                      </p:cBhvr>
                                      <p:to>
                                        <p:strVal val="visible"/>
                                      </p:to>
                                    </p:set>
                                    <p:animEffect transition="in" filter="fade">
                                      <p:cBhvr>
                                        <p:cTn id="15" dur="1000"/>
                                        <p:tgtEl>
                                          <p:spTgt spid="725"/>
                                        </p:tgtEl>
                                      </p:cBhvr>
                                    </p:animEffect>
                                  </p:childTnLst>
                                </p:cTn>
                              </p:par>
                              <p:par>
                                <p:cTn id="16" presetID="10" presetClass="entr" presetSubtype="0" fill="hold" nodeType="withEffect">
                                  <p:stCondLst>
                                    <p:cond delay="0"/>
                                  </p:stCondLst>
                                  <p:childTnLst>
                                    <p:set>
                                      <p:cBhvr>
                                        <p:cTn id="17" dur="1" fill="hold">
                                          <p:stCondLst>
                                            <p:cond delay="0"/>
                                          </p:stCondLst>
                                        </p:cTn>
                                        <p:tgtEl>
                                          <p:spTgt spid="726"/>
                                        </p:tgtEl>
                                        <p:attrNameLst>
                                          <p:attrName>style.visibility</p:attrName>
                                        </p:attrNameLst>
                                      </p:cBhvr>
                                      <p:to>
                                        <p:strVal val="visible"/>
                                      </p:to>
                                    </p:set>
                                    <p:animEffect transition="in" filter="fade">
                                      <p:cBhvr>
                                        <p:cTn id="18" dur="1000"/>
                                        <p:tgtEl>
                                          <p:spTgt spid="7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27"/>
                                        </p:tgtEl>
                                        <p:attrNameLst>
                                          <p:attrName>style.visibility</p:attrName>
                                        </p:attrNameLst>
                                      </p:cBhvr>
                                      <p:to>
                                        <p:strVal val="visible"/>
                                      </p:to>
                                    </p:set>
                                    <p:animEffect transition="in" filter="fade">
                                      <p:cBhvr>
                                        <p:cTn id="23" dur="1000"/>
                                        <p:tgtEl>
                                          <p:spTgt spid="727"/>
                                        </p:tgtEl>
                                      </p:cBhvr>
                                    </p:animEffect>
                                  </p:childTnLst>
                                </p:cTn>
                              </p:par>
                              <p:par>
                                <p:cTn id="24" presetID="10" presetClass="entr" presetSubtype="0" fill="hold" nodeType="withEffect">
                                  <p:stCondLst>
                                    <p:cond delay="0"/>
                                  </p:stCondLst>
                                  <p:childTnLst>
                                    <p:set>
                                      <p:cBhvr>
                                        <p:cTn id="25" dur="1" fill="hold">
                                          <p:stCondLst>
                                            <p:cond delay="0"/>
                                          </p:stCondLst>
                                        </p:cTn>
                                        <p:tgtEl>
                                          <p:spTgt spid="728"/>
                                        </p:tgtEl>
                                        <p:attrNameLst>
                                          <p:attrName>style.visibility</p:attrName>
                                        </p:attrNameLst>
                                      </p:cBhvr>
                                      <p:to>
                                        <p:strVal val="visible"/>
                                      </p:to>
                                    </p:set>
                                    <p:animEffect transition="in" filter="fade">
                                      <p:cBhvr>
                                        <p:cTn id="26" dur="1000"/>
                                        <p:tgtEl>
                                          <p:spTgt spid="7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57"/>
                                        </p:tgtEl>
                                        <p:attrNameLst>
                                          <p:attrName>style.visibility</p:attrName>
                                        </p:attrNameLst>
                                      </p:cBhvr>
                                      <p:to>
                                        <p:strVal val="visible"/>
                                      </p:to>
                                    </p:set>
                                    <p:animEffect transition="in" filter="fade">
                                      <p:cBhvr>
                                        <p:cTn id="31" dur="1000"/>
                                        <p:tgtEl>
                                          <p:spTgt spid="757"/>
                                        </p:tgtEl>
                                      </p:cBhvr>
                                    </p:animEffect>
                                  </p:childTnLst>
                                </p:cTn>
                              </p:par>
                              <p:par>
                                <p:cTn id="32" presetID="10" presetClass="entr" presetSubtype="0" fill="hold" nodeType="withEffect">
                                  <p:stCondLst>
                                    <p:cond delay="0"/>
                                  </p:stCondLst>
                                  <p:childTnLst>
                                    <p:set>
                                      <p:cBhvr>
                                        <p:cTn id="33" dur="1" fill="hold">
                                          <p:stCondLst>
                                            <p:cond delay="0"/>
                                          </p:stCondLst>
                                        </p:cTn>
                                        <p:tgtEl>
                                          <p:spTgt spid="758"/>
                                        </p:tgtEl>
                                        <p:attrNameLst>
                                          <p:attrName>style.visibility</p:attrName>
                                        </p:attrNameLst>
                                      </p:cBhvr>
                                      <p:to>
                                        <p:strVal val="visible"/>
                                      </p:to>
                                    </p:set>
                                    <p:animEffect transition="in" filter="fade">
                                      <p:cBhvr>
                                        <p:cTn id="34" dur="1000"/>
                                        <p:tgtEl>
                                          <p:spTgt spid="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61"/>
          <p:cNvSpPr txBox="1">
            <a:spLocks noGrp="1"/>
          </p:cNvSpPr>
          <p:nvPr>
            <p:ph type="title"/>
          </p:nvPr>
        </p:nvSpPr>
        <p:spPr>
          <a:xfrm>
            <a:off x="713225" y="310900"/>
            <a:ext cx="7717500" cy="6465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Clr>
                <a:schemeClr val="dk1"/>
              </a:buClr>
              <a:buSzPts val="1100"/>
              <a:buFont typeface="Arial"/>
              <a:buNone/>
            </a:pPr>
            <a:r>
              <a:rPr lang="en"/>
              <a:t>Bibliothèques de machine learning</a:t>
            </a:r>
            <a:endParaRPr/>
          </a:p>
        </p:txBody>
      </p:sp>
      <p:sp>
        <p:nvSpPr>
          <p:cNvPr id="764" name="Google Shape;764;p61"/>
          <p:cNvSpPr txBox="1">
            <a:spLocks noGrp="1"/>
          </p:cNvSpPr>
          <p:nvPr>
            <p:ph type="subTitle" idx="1"/>
          </p:nvPr>
        </p:nvSpPr>
        <p:spPr>
          <a:xfrm>
            <a:off x="1675800" y="1113488"/>
            <a:ext cx="5792400" cy="423600"/>
          </a:xfrm>
          <a:prstGeom prst="rect">
            <a:avLst/>
          </a:prstGeom>
        </p:spPr>
        <p:txBody>
          <a:bodyPr spcFirstLastPara="1" wrap="square" lIns="91425" tIns="91425" rIns="91425" bIns="91425" anchor="b" anchorCtr="0">
            <a:noAutofit/>
          </a:bodyPr>
          <a:lstStyle/>
          <a:p>
            <a:pPr marL="0" lvl="0" indent="0" algn="l" rtl="0">
              <a:lnSpc>
                <a:spcPct val="120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20000"/>
              </a:lnSpc>
              <a:spcBef>
                <a:spcPts val="0"/>
              </a:spcBef>
              <a:spcAft>
                <a:spcPts val="0"/>
              </a:spcAft>
              <a:buNone/>
            </a:pPr>
            <a:r>
              <a:rPr lang="en"/>
              <a:t>TensorFlow</a:t>
            </a:r>
            <a:endParaRPr/>
          </a:p>
        </p:txBody>
      </p:sp>
      <p:sp>
        <p:nvSpPr>
          <p:cNvPr id="765" name="Google Shape;765;p61"/>
          <p:cNvSpPr txBox="1">
            <a:spLocks noGrp="1"/>
          </p:cNvSpPr>
          <p:nvPr>
            <p:ph type="subTitle" idx="2"/>
          </p:nvPr>
        </p:nvSpPr>
        <p:spPr>
          <a:xfrm>
            <a:off x="1675800" y="1384690"/>
            <a:ext cx="5792400" cy="4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open-source pour l'apprentissage profond et la résolution de problèmes de classification, régression, NLP et vision par ordinateur.</a:t>
            </a:r>
            <a:endParaRPr/>
          </a:p>
        </p:txBody>
      </p:sp>
      <p:sp>
        <p:nvSpPr>
          <p:cNvPr id="766" name="Google Shape;766;p61"/>
          <p:cNvSpPr txBox="1">
            <a:spLocks noGrp="1"/>
          </p:cNvSpPr>
          <p:nvPr>
            <p:ph type="subTitle" idx="3"/>
          </p:nvPr>
        </p:nvSpPr>
        <p:spPr>
          <a:xfrm>
            <a:off x="1675800" y="2029043"/>
            <a:ext cx="5792400" cy="423600"/>
          </a:xfrm>
          <a:prstGeom prst="rect">
            <a:avLst/>
          </a:prstGeom>
        </p:spPr>
        <p:txBody>
          <a:bodyPr spcFirstLastPara="1" wrap="square" lIns="91425" tIns="91425" rIns="91425" bIns="91425" anchor="b" anchorCtr="0">
            <a:noAutofit/>
          </a:bodyPr>
          <a:lstStyle/>
          <a:p>
            <a:pPr marL="0" lvl="0" indent="0" algn="l" rtl="0">
              <a:lnSpc>
                <a:spcPct val="120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20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20000"/>
              </a:lnSpc>
              <a:spcBef>
                <a:spcPts val="0"/>
              </a:spcBef>
              <a:spcAft>
                <a:spcPts val="0"/>
              </a:spcAft>
              <a:buClr>
                <a:schemeClr val="dk1"/>
              </a:buClr>
              <a:buSzPts val="1100"/>
              <a:buFont typeface="Arial"/>
              <a:buNone/>
            </a:pPr>
            <a:endParaRPr/>
          </a:p>
          <a:p>
            <a:pPr marL="0" lvl="0" indent="0" algn="l" rtl="0">
              <a:lnSpc>
                <a:spcPct val="120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20000"/>
              </a:lnSpc>
              <a:spcBef>
                <a:spcPts val="0"/>
              </a:spcBef>
              <a:spcAft>
                <a:spcPts val="0"/>
              </a:spcAft>
              <a:buClr>
                <a:schemeClr val="dk1"/>
              </a:buClr>
              <a:buSzPts val="1100"/>
              <a:buFont typeface="Arial"/>
              <a:buNone/>
            </a:pPr>
            <a:endParaRPr/>
          </a:p>
          <a:p>
            <a:pPr marL="0" lvl="0" indent="0" algn="l" rtl="0">
              <a:lnSpc>
                <a:spcPct val="120000"/>
              </a:lnSpc>
              <a:spcBef>
                <a:spcPts val="0"/>
              </a:spcBef>
              <a:spcAft>
                <a:spcPts val="0"/>
              </a:spcAft>
              <a:buNone/>
            </a:pPr>
            <a:r>
              <a:rPr lang="en"/>
              <a:t>Scikit-learn</a:t>
            </a:r>
            <a:endParaRPr/>
          </a:p>
        </p:txBody>
      </p:sp>
      <p:sp>
        <p:nvSpPr>
          <p:cNvPr id="767" name="Google Shape;767;p61"/>
          <p:cNvSpPr txBox="1">
            <a:spLocks noGrp="1"/>
          </p:cNvSpPr>
          <p:nvPr>
            <p:ph type="subTitle" idx="4"/>
          </p:nvPr>
        </p:nvSpPr>
        <p:spPr>
          <a:xfrm>
            <a:off x="1675800" y="2303770"/>
            <a:ext cx="5792400" cy="4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offrant des algorithmes supervisés et non supervisés ainsi que des outils pour la préparation des données et l'évaluation des modèles.</a:t>
            </a:r>
            <a:endParaRPr/>
          </a:p>
        </p:txBody>
      </p:sp>
      <p:sp>
        <p:nvSpPr>
          <p:cNvPr id="768" name="Google Shape;768;p61"/>
          <p:cNvSpPr txBox="1">
            <a:spLocks noGrp="1"/>
          </p:cNvSpPr>
          <p:nvPr>
            <p:ph type="subTitle" idx="5"/>
          </p:nvPr>
        </p:nvSpPr>
        <p:spPr>
          <a:xfrm>
            <a:off x="1675800" y="2944685"/>
            <a:ext cx="5792400" cy="423600"/>
          </a:xfrm>
          <a:prstGeom prst="rect">
            <a:avLst/>
          </a:prstGeom>
        </p:spPr>
        <p:txBody>
          <a:bodyPr spcFirstLastPara="1" wrap="square" lIns="91425" tIns="91425" rIns="91425" bIns="91425" anchor="b" anchorCtr="0">
            <a:noAutofit/>
          </a:bodyPr>
          <a:lstStyle/>
          <a:p>
            <a:pPr marL="0" lvl="0" indent="0" algn="l" rtl="0">
              <a:lnSpc>
                <a:spcPct val="120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20000"/>
              </a:lnSpc>
              <a:spcBef>
                <a:spcPts val="0"/>
              </a:spcBef>
              <a:spcAft>
                <a:spcPts val="0"/>
              </a:spcAft>
              <a:buNone/>
            </a:pPr>
            <a:r>
              <a:rPr lang="en"/>
              <a:t>Keras</a:t>
            </a:r>
            <a:endParaRPr/>
          </a:p>
        </p:txBody>
      </p:sp>
      <p:sp>
        <p:nvSpPr>
          <p:cNvPr id="769" name="Google Shape;769;p61"/>
          <p:cNvSpPr txBox="1">
            <a:spLocks noGrp="1"/>
          </p:cNvSpPr>
          <p:nvPr>
            <p:ph type="subTitle" idx="6"/>
          </p:nvPr>
        </p:nvSpPr>
        <p:spPr>
          <a:xfrm>
            <a:off x="1675800" y="3215887"/>
            <a:ext cx="5792400" cy="4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Interface de programmation en Python permettant de créer facilement des modèles d'apprentissage profond, souvent utilisée en conjonction avec des bibliothèques de calcul numérique comme TensorFlow ou Theano.</a:t>
            </a:r>
            <a:endParaRPr/>
          </a:p>
        </p:txBody>
      </p:sp>
      <p:grpSp>
        <p:nvGrpSpPr>
          <p:cNvPr id="770" name="Google Shape;770;p61"/>
          <p:cNvGrpSpPr/>
          <p:nvPr/>
        </p:nvGrpSpPr>
        <p:grpSpPr>
          <a:xfrm flipH="1">
            <a:off x="8013759" y="2185085"/>
            <a:ext cx="216300" cy="965800"/>
            <a:chOff x="4664716" y="3950185"/>
            <a:chExt cx="216300" cy="965800"/>
          </a:xfrm>
        </p:grpSpPr>
        <p:sp>
          <p:nvSpPr>
            <p:cNvPr id="771" name="Google Shape;771;p61"/>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1"/>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 name="Google Shape;773;p61"/>
          <p:cNvGrpSpPr/>
          <p:nvPr/>
        </p:nvGrpSpPr>
        <p:grpSpPr>
          <a:xfrm flipH="1">
            <a:off x="224096" y="3750385"/>
            <a:ext cx="216300" cy="965800"/>
            <a:chOff x="4664716" y="3950185"/>
            <a:chExt cx="216300" cy="965800"/>
          </a:xfrm>
        </p:grpSpPr>
        <p:sp>
          <p:nvSpPr>
            <p:cNvPr id="774" name="Google Shape;774;p61"/>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1"/>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61"/>
          <p:cNvSpPr txBox="1">
            <a:spLocks noGrp="1"/>
          </p:cNvSpPr>
          <p:nvPr>
            <p:ph type="subTitle" idx="5"/>
          </p:nvPr>
        </p:nvSpPr>
        <p:spPr>
          <a:xfrm>
            <a:off x="1675800" y="4011485"/>
            <a:ext cx="5792400" cy="423600"/>
          </a:xfrm>
          <a:prstGeom prst="rect">
            <a:avLst/>
          </a:prstGeom>
        </p:spPr>
        <p:txBody>
          <a:bodyPr spcFirstLastPara="1" wrap="square" lIns="91425" tIns="91425" rIns="91425" bIns="91425" anchor="b" anchorCtr="0">
            <a:noAutofit/>
          </a:bodyPr>
          <a:lstStyle/>
          <a:p>
            <a:pPr marL="0" lvl="0" indent="0" algn="l" rtl="0">
              <a:lnSpc>
                <a:spcPct val="120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20000"/>
              </a:lnSpc>
              <a:spcBef>
                <a:spcPts val="0"/>
              </a:spcBef>
              <a:spcAft>
                <a:spcPts val="0"/>
              </a:spcAft>
              <a:buNone/>
            </a:pPr>
            <a:r>
              <a:rPr lang="en"/>
              <a:t>Apache Spark MLlib</a:t>
            </a:r>
            <a:endParaRPr/>
          </a:p>
        </p:txBody>
      </p:sp>
      <p:sp>
        <p:nvSpPr>
          <p:cNvPr id="777" name="Google Shape;777;p61"/>
          <p:cNvSpPr txBox="1">
            <a:spLocks noGrp="1"/>
          </p:cNvSpPr>
          <p:nvPr>
            <p:ph type="subTitle" idx="6"/>
          </p:nvPr>
        </p:nvSpPr>
        <p:spPr>
          <a:xfrm>
            <a:off x="1675800" y="4282687"/>
            <a:ext cx="5792400" cy="4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intégrée dans le framework de traitement distribué Apache Spark, proposant divers algorithmes de machine learning pour le traitement de données en temps réel et par lots.</a:t>
            </a:r>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4"/>
                                        </p:tgtEl>
                                        <p:attrNameLst>
                                          <p:attrName>style.visibility</p:attrName>
                                        </p:attrNameLst>
                                      </p:cBhvr>
                                      <p:to>
                                        <p:strVal val="visible"/>
                                      </p:to>
                                    </p:set>
                                    <p:animEffect transition="in" filter="fade">
                                      <p:cBhvr>
                                        <p:cTn id="7" dur="1000"/>
                                        <p:tgtEl>
                                          <p:spTgt spid="764"/>
                                        </p:tgtEl>
                                      </p:cBhvr>
                                    </p:animEffect>
                                  </p:childTnLst>
                                </p:cTn>
                              </p:par>
                              <p:par>
                                <p:cTn id="8" presetID="10" presetClass="entr" presetSubtype="0" fill="hold" nodeType="withEffect">
                                  <p:stCondLst>
                                    <p:cond delay="0"/>
                                  </p:stCondLst>
                                  <p:childTnLst>
                                    <p:set>
                                      <p:cBhvr>
                                        <p:cTn id="9" dur="1" fill="hold">
                                          <p:stCondLst>
                                            <p:cond delay="0"/>
                                          </p:stCondLst>
                                        </p:cTn>
                                        <p:tgtEl>
                                          <p:spTgt spid="765"/>
                                        </p:tgtEl>
                                        <p:attrNameLst>
                                          <p:attrName>style.visibility</p:attrName>
                                        </p:attrNameLst>
                                      </p:cBhvr>
                                      <p:to>
                                        <p:strVal val="visible"/>
                                      </p:to>
                                    </p:set>
                                    <p:animEffect transition="in" filter="fade">
                                      <p:cBhvr>
                                        <p:cTn id="10" dur="1000"/>
                                        <p:tgtEl>
                                          <p:spTgt spid="7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66"/>
                                        </p:tgtEl>
                                        <p:attrNameLst>
                                          <p:attrName>style.visibility</p:attrName>
                                        </p:attrNameLst>
                                      </p:cBhvr>
                                      <p:to>
                                        <p:strVal val="visible"/>
                                      </p:to>
                                    </p:set>
                                    <p:animEffect transition="in" filter="fade">
                                      <p:cBhvr>
                                        <p:cTn id="15" dur="1000"/>
                                        <p:tgtEl>
                                          <p:spTgt spid="766"/>
                                        </p:tgtEl>
                                      </p:cBhvr>
                                    </p:animEffect>
                                  </p:childTnLst>
                                </p:cTn>
                              </p:par>
                              <p:par>
                                <p:cTn id="16" presetID="10" presetClass="entr" presetSubtype="0" fill="hold" nodeType="withEffect">
                                  <p:stCondLst>
                                    <p:cond delay="0"/>
                                  </p:stCondLst>
                                  <p:childTnLst>
                                    <p:set>
                                      <p:cBhvr>
                                        <p:cTn id="17" dur="1" fill="hold">
                                          <p:stCondLst>
                                            <p:cond delay="0"/>
                                          </p:stCondLst>
                                        </p:cTn>
                                        <p:tgtEl>
                                          <p:spTgt spid="767"/>
                                        </p:tgtEl>
                                        <p:attrNameLst>
                                          <p:attrName>style.visibility</p:attrName>
                                        </p:attrNameLst>
                                      </p:cBhvr>
                                      <p:to>
                                        <p:strVal val="visible"/>
                                      </p:to>
                                    </p:set>
                                    <p:animEffect transition="in" filter="fade">
                                      <p:cBhvr>
                                        <p:cTn id="18" dur="1000"/>
                                        <p:tgtEl>
                                          <p:spTgt spid="76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68"/>
                                        </p:tgtEl>
                                        <p:attrNameLst>
                                          <p:attrName>style.visibility</p:attrName>
                                        </p:attrNameLst>
                                      </p:cBhvr>
                                      <p:to>
                                        <p:strVal val="visible"/>
                                      </p:to>
                                    </p:set>
                                    <p:animEffect transition="in" filter="fade">
                                      <p:cBhvr>
                                        <p:cTn id="23" dur="1000"/>
                                        <p:tgtEl>
                                          <p:spTgt spid="768"/>
                                        </p:tgtEl>
                                      </p:cBhvr>
                                    </p:animEffect>
                                  </p:childTnLst>
                                </p:cTn>
                              </p:par>
                              <p:par>
                                <p:cTn id="24" presetID="10" presetClass="entr" presetSubtype="0" fill="hold" nodeType="withEffect">
                                  <p:stCondLst>
                                    <p:cond delay="0"/>
                                  </p:stCondLst>
                                  <p:childTnLst>
                                    <p:set>
                                      <p:cBhvr>
                                        <p:cTn id="25" dur="1" fill="hold">
                                          <p:stCondLst>
                                            <p:cond delay="0"/>
                                          </p:stCondLst>
                                        </p:cTn>
                                        <p:tgtEl>
                                          <p:spTgt spid="769"/>
                                        </p:tgtEl>
                                        <p:attrNameLst>
                                          <p:attrName>style.visibility</p:attrName>
                                        </p:attrNameLst>
                                      </p:cBhvr>
                                      <p:to>
                                        <p:strVal val="visible"/>
                                      </p:to>
                                    </p:set>
                                    <p:animEffect transition="in" filter="fade">
                                      <p:cBhvr>
                                        <p:cTn id="26" dur="1000"/>
                                        <p:tgtEl>
                                          <p:spTgt spid="76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76"/>
                                        </p:tgtEl>
                                        <p:attrNameLst>
                                          <p:attrName>style.visibility</p:attrName>
                                        </p:attrNameLst>
                                      </p:cBhvr>
                                      <p:to>
                                        <p:strVal val="visible"/>
                                      </p:to>
                                    </p:set>
                                    <p:animEffect transition="in" filter="fade">
                                      <p:cBhvr>
                                        <p:cTn id="31" dur="1000"/>
                                        <p:tgtEl>
                                          <p:spTgt spid="776"/>
                                        </p:tgtEl>
                                      </p:cBhvr>
                                    </p:animEffect>
                                  </p:childTnLst>
                                </p:cTn>
                              </p:par>
                              <p:par>
                                <p:cTn id="32" presetID="10" presetClass="entr" presetSubtype="0" fill="hold" nodeType="withEffect">
                                  <p:stCondLst>
                                    <p:cond delay="0"/>
                                  </p:stCondLst>
                                  <p:childTnLst>
                                    <p:set>
                                      <p:cBhvr>
                                        <p:cTn id="33" dur="1" fill="hold">
                                          <p:stCondLst>
                                            <p:cond delay="0"/>
                                          </p:stCondLst>
                                        </p:cTn>
                                        <p:tgtEl>
                                          <p:spTgt spid="777"/>
                                        </p:tgtEl>
                                        <p:attrNameLst>
                                          <p:attrName>style.visibility</p:attrName>
                                        </p:attrNameLst>
                                      </p:cBhvr>
                                      <p:to>
                                        <p:strVal val="visible"/>
                                      </p:to>
                                    </p:set>
                                    <p:animEffect transition="in" filter="fade">
                                      <p:cBhvr>
                                        <p:cTn id="34" dur="1000"/>
                                        <p:tgtEl>
                                          <p:spTgt spid="7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62"/>
          <p:cNvSpPr txBox="1">
            <a:spLocks noGrp="1"/>
          </p:cNvSpPr>
          <p:nvPr>
            <p:ph type="title"/>
          </p:nvPr>
        </p:nvSpPr>
        <p:spPr>
          <a:xfrm>
            <a:off x="713225" y="234700"/>
            <a:ext cx="7717500" cy="6465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Systèmes de</a:t>
            </a:r>
            <a:r>
              <a:rPr lang="en" sz="1200" b="0">
                <a:solidFill>
                  <a:srgbClr val="374151"/>
                </a:solidFill>
                <a:highlight>
                  <a:srgbClr val="F7F7F8"/>
                </a:highlight>
                <a:latin typeface="Roboto"/>
                <a:ea typeface="Roboto"/>
                <a:cs typeface="Roboto"/>
                <a:sym typeface="Roboto"/>
              </a:rPr>
              <a:t> </a:t>
            </a:r>
            <a:r>
              <a:rPr lang="en"/>
              <a:t>traitement en temps réel</a:t>
            </a:r>
            <a:endParaRPr/>
          </a:p>
        </p:txBody>
      </p:sp>
      <p:sp>
        <p:nvSpPr>
          <p:cNvPr id="783" name="Google Shape;783;p62"/>
          <p:cNvSpPr txBox="1">
            <a:spLocks noGrp="1"/>
          </p:cNvSpPr>
          <p:nvPr>
            <p:ph type="subTitle" idx="1"/>
          </p:nvPr>
        </p:nvSpPr>
        <p:spPr>
          <a:xfrm>
            <a:off x="1675800" y="1037288"/>
            <a:ext cx="5792400" cy="423600"/>
          </a:xfrm>
          <a:prstGeom prst="rect">
            <a:avLst/>
          </a:prstGeom>
        </p:spPr>
        <p:txBody>
          <a:bodyPr spcFirstLastPara="1" wrap="square" lIns="91425" tIns="91425" rIns="91425" bIns="91425" anchor="b" anchorCtr="0">
            <a:noAutofit/>
          </a:bodyPr>
          <a:lstStyle/>
          <a:p>
            <a:pPr marL="0" marR="0" lvl="0" indent="0" algn="l" rtl="0">
              <a:lnSpc>
                <a:spcPct val="120000"/>
              </a:lnSpc>
              <a:spcBef>
                <a:spcPts val="0"/>
              </a:spcBef>
              <a:spcAft>
                <a:spcPts val="0"/>
              </a:spcAft>
              <a:buNone/>
            </a:pPr>
            <a:r>
              <a:rPr lang="en"/>
              <a:t>Apache</a:t>
            </a:r>
            <a:r>
              <a:rPr lang="en" sz="1200" b="0">
                <a:solidFill>
                  <a:srgbClr val="374151"/>
                </a:solidFill>
                <a:highlight>
                  <a:srgbClr val="F7F7F8"/>
                </a:highlight>
                <a:latin typeface="Roboto"/>
                <a:ea typeface="Roboto"/>
                <a:cs typeface="Roboto"/>
                <a:sym typeface="Roboto"/>
              </a:rPr>
              <a:t> </a:t>
            </a:r>
            <a:r>
              <a:rPr lang="en"/>
              <a:t>Kafka</a:t>
            </a:r>
            <a:r>
              <a:rPr lang="en" sz="1200" b="0">
                <a:solidFill>
                  <a:srgbClr val="374151"/>
                </a:solidFill>
                <a:highlight>
                  <a:srgbClr val="F7F7F8"/>
                </a:highlight>
                <a:latin typeface="Roboto"/>
                <a:ea typeface="Roboto"/>
                <a:cs typeface="Roboto"/>
                <a:sym typeface="Roboto"/>
              </a:rPr>
              <a:t> </a:t>
            </a:r>
            <a:endParaRPr/>
          </a:p>
        </p:txBody>
      </p:sp>
      <p:sp>
        <p:nvSpPr>
          <p:cNvPr id="784" name="Google Shape;784;p62"/>
          <p:cNvSpPr txBox="1">
            <a:spLocks noGrp="1"/>
          </p:cNvSpPr>
          <p:nvPr>
            <p:ph type="subTitle" idx="2"/>
          </p:nvPr>
        </p:nvSpPr>
        <p:spPr>
          <a:xfrm>
            <a:off x="1675800" y="1384690"/>
            <a:ext cx="5792400" cy="4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Plateforme de streaming distribuée pour la gestion de flux de données en temps réel, utilisée comme file d'attente de messages et système de journalisation.</a:t>
            </a:r>
            <a:endParaRPr/>
          </a:p>
        </p:txBody>
      </p:sp>
      <p:sp>
        <p:nvSpPr>
          <p:cNvPr id="785" name="Google Shape;785;p62"/>
          <p:cNvSpPr txBox="1">
            <a:spLocks noGrp="1"/>
          </p:cNvSpPr>
          <p:nvPr>
            <p:ph type="subTitle" idx="3"/>
          </p:nvPr>
        </p:nvSpPr>
        <p:spPr>
          <a:xfrm>
            <a:off x="1675800" y="2029043"/>
            <a:ext cx="5792400" cy="423600"/>
          </a:xfrm>
          <a:prstGeom prst="rect">
            <a:avLst/>
          </a:prstGeom>
        </p:spPr>
        <p:txBody>
          <a:bodyPr spcFirstLastPara="1" wrap="square" lIns="91425" tIns="91425" rIns="91425" bIns="91425" anchor="b" anchorCtr="0">
            <a:noAutofit/>
          </a:bodyPr>
          <a:lstStyle/>
          <a:p>
            <a:pPr marL="0" marR="0" lvl="0" indent="0" algn="l" rtl="0">
              <a:lnSpc>
                <a:spcPct val="120000"/>
              </a:lnSpc>
              <a:spcBef>
                <a:spcPts val="0"/>
              </a:spcBef>
              <a:spcAft>
                <a:spcPts val="0"/>
              </a:spcAft>
              <a:buNone/>
            </a:pPr>
            <a:r>
              <a:rPr lang="en"/>
              <a:t>Apache Flink</a:t>
            </a:r>
            <a:endParaRPr/>
          </a:p>
        </p:txBody>
      </p:sp>
      <p:sp>
        <p:nvSpPr>
          <p:cNvPr id="786" name="Google Shape;786;p62"/>
          <p:cNvSpPr txBox="1">
            <a:spLocks noGrp="1"/>
          </p:cNvSpPr>
          <p:nvPr>
            <p:ph type="subTitle" idx="4"/>
          </p:nvPr>
        </p:nvSpPr>
        <p:spPr>
          <a:xfrm>
            <a:off x="1675800" y="2303770"/>
            <a:ext cx="5792400" cy="4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Moteur de traitement de flux de données en temps réel et par lots, avec faible latence et tolérance aux pannes.</a:t>
            </a:r>
            <a:endParaRPr/>
          </a:p>
        </p:txBody>
      </p:sp>
      <p:sp>
        <p:nvSpPr>
          <p:cNvPr id="787" name="Google Shape;787;p62"/>
          <p:cNvSpPr txBox="1">
            <a:spLocks noGrp="1"/>
          </p:cNvSpPr>
          <p:nvPr>
            <p:ph type="subTitle" idx="5"/>
          </p:nvPr>
        </p:nvSpPr>
        <p:spPr>
          <a:xfrm>
            <a:off x="1675800" y="2944685"/>
            <a:ext cx="5792400" cy="423600"/>
          </a:xfrm>
          <a:prstGeom prst="rect">
            <a:avLst/>
          </a:prstGeom>
        </p:spPr>
        <p:txBody>
          <a:bodyPr spcFirstLastPara="1" wrap="square" lIns="91425" tIns="91425" rIns="91425" bIns="91425" anchor="b" anchorCtr="0">
            <a:noAutofit/>
          </a:bodyPr>
          <a:lstStyle/>
          <a:p>
            <a:pPr marL="0" marR="0" lvl="0" indent="0" algn="l" rtl="0">
              <a:lnSpc>
                <a:spcPct val="120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20000"/>
              </a:lnSpc>
              <a:spcBef>
                <a:spcPts val="0"/>
              </a:spcBef>
              <a:spcAft>
                <a:spcPts val="0"/>
              </a:spcAft>
              <a:buNone/>
            </a:pPr>
            <a:r>
              <a:rPr lang="en"/>
              <a:t>Apache Spark Streaming</a:t>
            </a:r>
            <a:endParaRPr/>
          </a:p>
        </p:txBody>
      </p:sp>
      <p:sp>
        <p:nvSpPr>
          <p:cNvPr id="788" name="Google Shape;788;p62"/>
          <p:cNvSpPr txBox="1">
            <a:spLocks noGrp="1"/>
          </p:cNvSpPr>
          <p:nvPr>
            <p:ph type="subTitle" idx="6"/>
          </p:nvPr>
        </p:nvSpPr>
        <p:spPr>
          <a:xfrm>
            <a:off x="1675800" y="3215887"/>
            <a:ext cx="5792400" cy="4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Moteur de traitement de flux de données en temps réel et par lots, avec faible latence et tolérance aux pannes.</a:t>
            </a:r>
            <a:endParaRPr/>
          </a:p>
        </p:txBody>
      </p:sp>
      <p:grpSp>
        <p:nvGrpSpPr>
          <p:cNvPr id="789" name="Google Shape;789;p62"/>
          <p:cNvGrpSpPr/>
          <p:nvPr/>
        </p:nvGrpSpPr>
        <p:grpSpPr>
          <a:xfrm flipH="1">
            <a:off x="8013759" y="2185085"/>
            <a:ext cx="216300" cy="965800"/>
            <a:chOff x="4664716" y="3950185"/>
            <a:chExt cx="216300" cy="965800"/>
          </a:xfrm>
        </p:grpSpPr>
        <p:sp>
          <p:nvSpPr>
            <p:cNvPr id="790" name="Google Shape;790;p62"/>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2"/>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62"/>
          <p:cNvGrpSpPr/>
          <p:nvPr/>
        </p:nvGrpSpPr>
        <p:grpSpPr>
          <a:xfrm flipH="1">
            <a:off x="224096" y="3750385"/>
            <a:ext cx="216300" cy="965800"/>
            <a:chOff x="4664716" y="3950185"/>
            <a:chExt cx="216300" cy="965800"/>
          </a:xfrm>
        </p:grpSpPr>
        <p:sp>
          <p:nvSpPr>
            <p:cNvPr id="793" name="Google Shape;793;p62"/>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2"/>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62"/>
          <p:cNvSpPr txBox="1">
            <a:spLocks noGrp="1"/>
          </p:cNvSpPr>
          <p:nvPr>
            <p:ph type="subTitle" idx="5"/>
          </p:nvPr>
        </p:nvSpPr>
        <p:spPr>
          <a:xfrm>
            <a:off x="1675800" y="3859085"/>
            <a:ext cx="5792400" cy="423600"/>
          </a:xfrm>
          <a:prstGeom prst="rect">
            <a:avLst/>
          </a:prstGeom>
        </p:spPr>
        <p:txBody>
          <a:bodyPr spcFirstLastPara="1" wrap="square" lIns="91425" tIns="91425" rIns="91425" bIns="91425" anchor="b" anchorCtr="0">
            <a:noAutofit/>
          </a:bodyPr>
          <a:lstStyle/>
          <a:p>
            <a:pPr marL="0" marR="0" lvl="0" indent="0" algn="l" rtl="0">
              <a:lnSpc>
                <a:spcPct val="120000"/>
              </a:lnSpc>
              <a:spcBef>
                <a:spcPts val="0"/>
              </a:spcBef>
              <a:spcAft>
                <a:spcPts val="0"/>
              </a:spcAft>
              <a:buNone/>
            </a:pPr>
            <a:endParaRPr sz="1200" b="0">
              <a:solidFill>
                <a:srgbClr val="374151"/>
              </a:solidFill>
              <a:highlight>
                <a:srgbClr val="F7F7F8"/>
              </a:highlight>
              <a:latin typeface="Roboto"/>
              <a:ea typeface="Roboto"/>
              <a:cs typeface="Roboto"/>
              <a:sym typeface="Roboto"/>
            </a:endParaRPr>
          </a:p>
          <a:p>
            <a:pPr marL="0" lvl="0" indent="0" algn="l" rtl="0">
              <a:lnSpc>
                <a:spcPct val="115000"/>
              </a:lnSpc>
              <a:spcBef>
                <a:spcPts val="0"/>
              </a:spcBef>
              <a:spcAft>
                <a:spcPts val="0"/>
              </a:spcAft>
              <a:buNone/>
            </a:pPr>
            <a:endParaRPr/>
          </a:p>
          <a:p>
            <a:pPr marL="0" marR="0" lvl="0" indent="0" algn="l" rtl="0">
              <a:lnSpc>
                <a:spcPct val="120000"/>
              </a:lnSpc>
              <a:spcBef>
                <a:spcPts val="0"/>
              </a:spcBef>
              <a:spcAft>
                <a:spcPts val="0"/>
              </a:spcAft>
              <a:buNone/>
            </a:pPr>
            <a:r>
              <a:rPr lang="en"/>
              <a:t>Apache</a:t>
            </a:r>
            <a:r>
              <a:rPr lang="en" sz="1200" b="0">
                <a:solidFill>
                  <a:srgbClr val="374151"/>
                </a:solidFill>
                <a:highlight>
                  <a:srgbClr val="F7F7F8"/>
                </a:highlight>
                <a:latin typeface="Roboto"/>
                <a:ea typeface="Roboto"/>
                <a:cs typeface="Roboto"/>
                <a:sym typeface="Roboto"/>
              </a:rPr>
              <a:t> </a:t>
            </a:r>
            <a:r>
              <a:rPr lang="en"/>
              <a:t>Storm</a:t>
            </a:r>
            <a:endParaRPr/>
          </a:p>
        </p:txBody>
      </p:sp>
      <p:sp>
        <p:nvSpPr>
          <p:cNvPr id="796" name="Google Shape;796;p62"/>
          <p:cNvSpPr txBox="1">
            <a:spLocks noGrp="1"/>
          </p:cNvSpPr>
          <p:nvPr>
            <p:ph type="subTitle" idx="6"/>
          </p:nvPr>
        </p:nvSpPr>
        <p:spPr>
          <a:xfrm>
            <a:off x="1675800" y="4130287"/>
            <a:ext cx="5792400" cy="4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Système de traitement de flux de données en temps réel, conçu pour la scalabilité et utilisé pour les applications nécessitant une faible latence et un traitement continu d'événements.</a:t>
            </a:r>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3"/>
                                        </p:tgtEl>
                                        <p:attrNameLst>
                                          <p:attrName>style.visibility</p:attrName>
                                        </p:attrNameLst>
                                      </p:cBhvr>
                                      <p:to>
                                        <p:strVal val="visible"/>
                                      </p:to>
                                    </p:set>
                                    <p:animEffect transition="in" filter="fade">
                                      <p:cBhvr>
                                        <p:cTn id="7" dur="1000"/>
                                        <p:tgtEl>
                                          <p:spTgt spid="783"/>
                                        </p:tgtEl>
                                      </p:cBhvr>
                                    </p:animEffect>
                                  </p:childTnLst>
                                </p:cTn>
                              </p:par>
                              <p:par>
                                <p:cTn id="8" presetID="10" presetClass="entr" presetSubtype="0" fill="hold" nodeType="withEffect">
                                  <p:stCondLst>
                                    <p:cond delay="0"/>
                                  </p:stCondLst>
                                  <p:childTnLst>
                                    <p:set>
                                      <p:cBhvr>
                                        <p:cTn id="9" dur="1" fill="hold">
                                          <p:stCondLst>
                                            <p:cond delay="0"/>
                                          </p:stCondLst>
                                        </p:cTn>
                                        <p:tgtEl>
                                          <p:spTgt spid="784"/>
                                        </p:tgtEl>
                                        <p:attrNameLst>
                                          <p:attrName>style.visibility</p:attrName>
                                        </p:attrNameLst>
                                      </p:cBhvr>
                                      <p:to>
                                        <p:strVal val="visible"/>
                                      </p:to>
                                    </p:set>
                                    <p:animEffect transition="in" filter="fade">
                                      <p:cBhvr>
                                        <p:cTn id="10" dur="1000"/>
                                        <p:tgtEl>
                                          <p:spTgt spid="7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85"/>
                                        </p:tgtEl>
                                        <p:attrNameLst>
                                          <p:attrName>style.visibility</p:attrName>
                                        </p:attrNameLst>
                                      </p:cBhvr>
                                      <p:to>
                                        <p:strVal val="visible"/>
                                      </p:to>
                                    </p:set>
                                    <p:animEffect transition="in" filter="fade">
                                      <p:cBhvr>
                                        <p:cTn id="15" dur="1000"/>
                                        <p:tgtEl>
                                          <p:spTgt spid="785"/>
                                        </p:tgtEl>
                                      </p:cBhvr>
                                    </p:animEffect>
                                  </p:childTnLst>
                                </p:cTn>
                              </p:par>
                              <p:par>
                                <p:cTn id="16" presetID="10" presetClass="entr" presetSubtype="0" fill="hold" nodeType="withEffect">
                                  <p:stCondLst>
                                    <p:cond delay="0"/>
                                  </p:stCondLst>
                                  <p:childTnLst>
                                    <p:set>
                                      <p:cBhvr>
                                        <p:cTn id="17" dur="1" fill="hold">
                                          <p:stCondLst>
                                            <p:cond delay="0"/>
                                          </p:stCondLst>
                                        </p:cTn>
                                        <p:tgtEl>
                                          <p:spTgt spid="786"/>
                                        </p:tgtEl>
                                        <p:attrNameLst>
                                          <p:attrName>style.visibility</p:attrName>
                                        </p:attrNameLst>
                                      </p:cBhvr>
                                      <p:to>
                                        <p:strVal val="visible"/>
                                      </p:to>
                                    </p:set>
                                    <p:animEffect transition="in" filter="fade">
                                      <p:cBhvr>
                                        <p:cTn id="18" dur="1000"/>
                                        <p:tgtEl>
                                          <p:spTgt spid="78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87"/>
                                        </p:tgtEl>
                                        <p:attrNameLst>
                                          <p:attrName>style.visibility</p:attrName>
                                        </p:attrNameLst>
                                      </p:cBhvr>
                                      <p:to>
                                        <p:strVal val="visible"/>
                                      </p:to>
                                    </p:set>
                                    <p:animEffect transition="in" filter="fade">
                                      <p:cBhvr>
                                        <p:cTn id="23" dur="1000"/>
                                        <p:tgtEl>
                                          <p:spTgt spid="787"/>
                                        </p:tgtEl>
                                      </p:cBhvr>
                                    </p:animEffect>
                                  </p:childTnLst>
                                </p:cTn>
                              </p:par>
                              <p:par>
                                <p:cTn id="24" presetID="10" presetClass="entr" presetSubtype="0" fill="hold" nodeType="withEffect">
                                  <p:stCondLst>
                                    <p:cond delay="0"/>
                                  </p:stCondLst>
                                  <p:childTnLst>
                                    <p:set>
                                      <p:cBhvr>
                                        <p:cTn id="25" dur="1" fill="hold">
                                          <p:stCondLst>
                                            <p:cond delay="0"/>
                                          </p:stCondLst>
                                        </p:cTn>
                                        <p:tgtEl>
                                          <p:spTgt spid="788"/>
                                        </p:tgtEl>
                                        <p:attrNameLst>
                                          <p:attrName>style.visibility</p:attrName>
                                        </p:attrNameLst>
                                      </p:cBhvr>
                                      <p:to>
                                        <p:strVal val="visible"/>
                                      </p:to>
                                    </p:set>
                                    <p:animEffect transition="in" filter="fade">
                                      <p:cBhvr>
                                        <p:cTn id="26" dur="1000"/>
                                        <p:tgtEl>
                                          <p:spTgt spid="78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95"/>
                                        </p:tgtEl>
                                        <p:attrNameLst>
                                          <p:attrName>style.visibility</p:attrName>
                                        </p:attrNameLst>
                                      </p:cBhvr>
                                      <p:to>
                                        <p:strVal val="visible"/>
                                      </p:to>
                                    </p:set>
                                    <p:animEffect transition="in" filter="fade">
                                      <p:cBhvr>
                                        <p:cTn id="31" dur="1000"/>
                                        <p:tgtEl>
                                          <p:spTgt spid="795"/>
                                        </p:tgtEl>
                                      </p:cBhvr>
                                    </p:animEffect>
                                  </p:childTnLst>
                                </p:cTn>
                              </p:par>
                              <p:par>
                                <p:cTn id="32" presetID="10" presetClass="entr" presetSubtype="0" fill="hold" nodeType="withEffect">
                                  <p:stCondLst>
                                    <p:cond delay="0"/>
                                  </p:stCondLst>
                                  <p:childTnLst>
                                    <p:set>
                                      <p:cBhvr>
                                        <p:cTn id="33" dur="1" fill="hold">
                                          <p:stCondLst>
                                            <p:cond delay="0"/>
                                          </p:stCondLst>
                                        </p:cTn>
                                        <p:tgtEl>
                                          <p:spTgt spid="796"/>
                                        </p:tgtEl>
                                        <p:attrNameLst>
                                          <p:attrName>style.visibility</p:attrName>
                                        </p:attrNameLst>
                                      </p:cBhvr>
                                      <p:to>
                                        <p:strVal val="visible"/>
                                      </p:to>
                                    </p:set>
                                    <p:animEffect transition="in" filter="fade">
                                      <p:cBhvr>
                                        <p:cTn id="34" dur="1000"/>
                                        <p:tgtEl>
                                          <p:spTgt spid="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63"/>
          <p:cNvSpPr txBox="1">
            <a:spLocks noGrp="1"/>
          </p:cNvSpPr>
          <p:nvPr>
            <p:ph type="title"/>
          </p:nvPr>
        </p:nvSpPr>
        <p:spPr>
          <a:xfrm>
            <a:off x="713225" y="387100"/>
            <a:ext cx="7717500" cy="646500"/>
          </a:xfrm>
          <a:prstGeom prst="rect">
            <a:avLst/>
          </a:prstGeom>
        </p:spPr>
        <p:txBody>
          <a:bodyPr spcFirstLastPara="1" wrap="square" lIns="91425" tIns="91425" rIns="91425" bIns="91425" anchor="b" anchorCtr="0">
            <a:spAutoFit/>
          </a:bodyPr>
          <a:lstStyle/>
          <a:p>
            <a:pPr marL="0" marR="0" lvl="0" indent="0" algn="ctr" rtl="0">
              <a:lnSpc>
                <a:spcPct val="100000"/>
              </a:lnSpc>
              <a:spcBef>
                <a:spcPts val="0"/>
              </a:spcBef>
              <a:spcAft>
                <a:spcPts val="0"/>
              </a:spcAft>
              <a:buNone/>
            </a:pPr>
            <a:r>
              <a:rPr lang="en"/>
              <a:t>Outils de visualisation</a:t>
            </a:r>
            <a:r>
              <a:rPr lang="en" sz="1200" b="0">
                <a:solidFill>
                  <a:srgbClr val="374151"/>
                </a:solidFill>
                <a:highlight>
                  <a:srgbClr val="F7F7F8"/>
                </a:highlight>
                <a:latin typeface="Roboto"/>
                <a:ea typeface="Roboto"/>
                <a:cs typeface="Roboto"/>
                <a:sym typeface="Roboto"/>
              </a:rPr>
              <a:t> </a:t>
            </a:r>
            <a:endParaRPr/>
          </a:p>
        </p:txBody>
      </p:sp>
      <p:sp>
        <p:nvSpPr>
          <p:cNvPr id="802" name="Google Shape;802;p63"/>
          <p:cNvSpPr txBox="1">
            <a:spLocks noGrp="1"/>
          </p:cNvSpPr>
          <p:nvPr>
            <p:ph type="subTitle" idx="1"/>
          </p:nvPr>
        </p:nvSpPr>
        <p:spPr>
          <a:xfrm>
            <a:off x="1675800" y="1265888"/>
            <a:ext cx="5792400" cy="423600"/>
          </a:xfrm>
          <a:prstGeom prst="rect">
            <a:avLst/>
          </a:prstGeom>
        </p:spPr>
        <p:txBody>
          <a:bodyPr spcFirstLastPara="1" wrap="square" lIns="91425" tIns="91425" rIns="91425" bIns="91425" anchor="b" anchorCtr="0">
            <a:noAutofit/>
          </a:bodyPr>
          <a:lstStyle/>
          <a:p>
            <a:pPr marL="0" marR="0" lvl="0" indent="0" algn="l" rtl="0">
              <a:lnSpc>
                <a:spcPct val="120000"/>
              </a:lnSpc>
              <a:spcBef>
                <a:spcPts val="0"/>
              </a:spcBef>
              <a:spcAft>
                <a:spcPts val="0"/>
              </a:spcAft>
              <a:buNone/>
            </a:pPr>
            <a:r>
              <a:rPr lang="en"/>
              <a:t>Tableau</a:t>
            </a:r>
            <a:endParaRPr/>
          </a:p>
        </p:txBody>
      </p:sp>
      <p:sp>
        <p:nvSpPr>
          <p:cNvPr id="803" name="Google Shape;803;p63"/>
          <p:cNvSpPr txBox="1">
            <a:spLocks noGrp="1"/>
          </p:cNvSpPr>
          <p:nvPr>
            <p:ph type="subTitle" idx="2"/>
          </p:nvPr>
        </p:nvSpPr>
        <p:spPr>
          <a:xfrm>
            <a:off x="1675800" y="1537090"/>
            <a:ext cx="5792400" cy="4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Plateforme de visualisation de données permettant de créer des graphiques interactifs et des tableaux de bord visuels.</a:t>
            </a:r>
            <a:endParaRPr/>
          </a:p>
        </p:txBody>
      </p:sp>
      <p:sp>
        <p:nvSpPr>
          <p:cNvPr id="804" name="Google Shape;804;p63"/>
          <p:cNvSpPr txBox="1">
            <a:spLocks noGrp="1"/>
          </p:cNvSpPr>
          <p:nvPr>
            <p:ph type="subTitle" idx="3"/>
          </p:nvPr>
        </p:nvSpPr>
        <p:spPr>
          <a:xfrm>
            <a:off x="1675800" y="2181443"/>
            <a:ext cx="5792400" cy="423600"/>
          </a:xfrm>
          <a:prstGeom prst="rect">
            <a:avLst/>
          </a:prstGeom>
        </p:spPr>
        <p:txBody>
          <a:bodyPr spcFirstLastPara="1" wrap="square" lIns="91425" tIns="91425" rIns="91425" bIns="91425" anchor="b" anchorCtr="0">
            <a:noAutofit/>
          </a:bodyPr>
          <a:lstStyle/>
          <a:p>
            <a:pPr marL="0" marR="0" lvl="0" indent="0" algn="l" rtl="0">
              <a:lnSpc>
                <a:spcPct val="120000"/>
              </a:lnSpc>
              <a:spcBef>
                <a:spcPts val="0"/>
              </a:spcBef>
              <a:spcAft>
                <a:spcPts val="0"/>
              </a:spcAft>
              <a:buNone/>
            </a:pPr>
            <a:r>
              <a:rPr lang="en"/>
              <a:t>Grafana</a:t>
            </a:r>
            <a:endParaRPr/>
          </a:p>
        </p:txBody>
      </p:sp>
      <p:sp>
        <p:nvSpPr>
          <p:cNvPr id="805" name="Google Shape;805;p63"/>
          <p:cNvSpPr txBox="1">
            <a:spLocks noGrp="1"/>
          </p:cNvSpPr>
          <p:nvPr>
            <p:ph type="subTitle" idx="4"/>
          </p:nvPr>
        </p:nvSpPr>
        <p:spPr>
          <a:xfrm>
            <a:off x="1675800" y="2456170"/>
            <a:ext cx="5792400" cy="4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Outil open-source de visualisation et de monitoring, spécialisé dans les métriques et les données temps réel.</a:t>
            </a:r>
            <a:endParaRPr/>
          </a:p>
        </p:txBody>
      </p:sp>
      <p:sp>
        <p:nvSpPr>
          <p:cNvPr id="806" name="Google Shape;806;p63"/>
          <p:cNvSpPr txBox="1">
            <a:spLocks noGrp="1"/>
          </p:cNvSpPr>
          <p:nvPr>
            <p:ph type="subTitle" idx="5"/>
          </p:nvPr>
        </p:nvSpPr>
        <p:spPr>
          <a:xfrm>
            <a:off x="1675800" y="3097085"/>
            <a:ext cx="5792400" cy="423600"/>
          </a:xfrm>
          <a:prstGeom prst="rect">
            <a:avLst/>
          </a:prstGeom>
        </p:spPr>
        <p:txBody>
          <a:bodyPr spcFirstLastPara="1" wrap="square" lIns="91425" tIns="91425" rIns="91425" bIns="91425" anchor="b" anchorCtr="0">
            <a:noAutofit/>
          </a:bodyPr>
          <a:lstStyle/>
          <a:p>
            <a:pPr marL="0" marR="0" lvl="0" indent="0" algn="l" rtl="0">
              <a:lnSpc>
                <a:spcPct val="120000"/>
              </a:lnSpc>
              <a:spcBef>
                <a:spcPts val="0"/>
              </a:spcBef>
              <a:spcAft>
                <a:spcPts val="0"/>
              </a:spcAft>
              <a:buNone/>
            </a:pPr>
            <a:endParaRPr/>
          </a:p>
          <a:p>
            <a:pPr marL="0" lvl="0" indent="0" algn="l" rtl="0">
              <a:lnSpc>
                <a:spcPct val="115000"/>
              </a:lnSpc>
              <a:spcBef>
                <a:spcPts val="0"/>
              </a:spcBef>
              <a:spcAft>
                <a:spcPts val="0"/>
              </a:spcAft>
              <a:buNone/>
            </a:pPr>
            <a:endParaRPr/>
          </a:p>
          <a:p>
            <a:pPr marL="0" marR="0" lvl="0" indent="0" algn="l" rtl="0">
              <a:lnSpc>
                <a:spcPct val="120000"/>
              </a:lnSpc>
              <a:spcBef>
                <a:spcPts val="0"/>
              </a:spcBef>
              <a:spcAft>
                <a:spcPts val="0"/>
              </a:spcAft>
              <a:buNone/>
            </a:pPr>
            <a:r>
              <a:rPr lang="en"/>
              <a:t>Kibana</a:t>
            </a:r>
            <a:endParaRPr/>
          </a:p>
        </p:txBody>
      </p:sp>
      <p:sp>
        <p:nvSpPr>
          <p:cNvPr id="807" name="Google Shape;807;p63"/>
          <p:cNvSpPr txBox="1">
            <a:spLocks noGrp="1"/>
          </p:cNvSpPr>
          <p:nvPr>
            <p:ph type="subTitle" idx="6"/>
          </p:nvPr>
        </p:nvSpPr>
        <p:spPr>
          <a:xfrm>
            <a:off x="1675800" y="3368287"/>
            <a:ext cx="5792400" cy="4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Interface utilisateur pour la plateforme ELK (Elasticsearch, Logstash, Kibana), utilisée pour la visualisation et l'analyse de données de type log en temps réel.</a:t>
            </a:r>
            <a:endParaRPr/>
          </a:p>
        </p:txBody>
      </p:sp>
      <p:grpSp>
        <p:nvGrpSpPr>
          <p:cNvPr id="808" name="Google Shape;808;p63"/>
          <p:cNvGrpSpPr/>
          <p:nvPr/>
        </p:nvGrpSpPr>
        <p:grpSpPr>
          <a:xfrm flipH="1">
            <a:off x="8013759" y="2185085"/>
            <a:ext cx="216300" cy="965800"/>
            <a:chOff x="4664716" y="3950185"/>
            <a:chExt cx="216300" cy="965800"/>
          </a:xfrm>
        </p:grpSpPr>
        <p:sp>
          <p:nvSpPr>
            <p:cNvPr id="809" name="Google Shape;809;p63"/>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3"/>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63"/>
          <p:cNvGrpSpPr/>
          <p:nvPr/>
        </p:nvGrpSpPr>
        <p:grpSpPr>
          <a:xfrm flipH="1">
            <a:off x="224096" y="3750385"/>
            <a:ext cx="216300" cy="965800"/>
            <a:chOff x="4664716" y="3950185"/>
            <a:chExt cx="216300" cy="965800"/>
          </a:xfrm>
        </p:grpSpPr>
        <p:sp>
          <p:nvSpPr>
            <p:cNvPr id="812" name="Google Shape;812;p63"/>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3"/>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 name="Google Shape;814;p63"/>
          <p:cNvSpPr txBox="1">
            <a:spLocks noGrp="1"/>
          </p:cNvSpPr>
          <p:nvPr>
            <p:ph type="subTitle" idx="5"/>
          </p:nvPr>
        </p:nvSpPr>
        <p:spPr>
          <a:xfrm>
            <a:off x="1675800" y="3935285"/>
            <a:ext cx="5792400" cy="423600"/>
          </a:xfrm>
          <a:prstGeom prst="rect">
            <a:avLst/>
          </a:prstGeom>
        </p:spPr>
        <p:txBody>
          <a:bodyPr spcFirstLastPara="1" wrap="square" lIns="91425" tIns="91425" rIns="91425" bIns="91425" anchor="b" anchorCtr="0">
            <a:noAutofit/>
          </a:bodyPr>
          <a:lstStyle/>
          <a:p>
            <a:pPr marL="0" marR="0" lvl="0" indent="0" algn="l" rtl="0">
              <a:lnSpc>
                <a:spcPct val="120000"/>
              </a:lnSpc>
              <a:spcBef>
                <a:spcPts val="0"/>
              </a:spcBef>
              <a:spcAft>
                <a:spcPts val="0"/>
              </a:spcAft>
              <a:buNone/>
            </a:pPr>
            <a:r>
              <a:rPr lang="en"/>
              <a:t>Power BI</a:t>
            </a:r>
            <a:endParaRPr/>
          </a:p>
        </p:txBody>
      </p:sp>
      <p:sp>
        <p:nvSpPr>
          <p:cNvPr id="815" name="Google Shape;815;p63"/>
          <p:cNvSpPr txBox="1">
            <a:spLocks noGrp="1"/>
          </p:cNvSpPr>
          <p:nvPr>
            <p:ph type="subTitle" idx="6"/>
          </p:nvPr>
        </p:nvSpPr>
        <p:spPr>
          <a:xfrm>
            <a:off x="1675800" y="4206487"/>
            <a:ext cx="5792400" cy="4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Plateforme de Business Intelligence développée par Microsoft, permettant de créer des rapports interactifs et des tableaux de bord visuels.</a:t>
            </a:r>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2"/>
                                        </p:tgtEl>
                                        <p:attrNameLst>
                                          <p:attrName>style.visibility</p:attrName>
                                        </p:attrNameLst>
                                      </p:cBhvr>
                                      <p:to>
                                        <p:strVal val="visible"/>
                                      </p:to>
                                    </p:set>
                                    <p:animEffect transition="in" filter="fade">
                                      <p:cBhvr>
                                        <p:cTn id="7" dur="1000"/>
                                        <p:tgtEl>
                                          <p:spTgt spid="802"/>
                                        </p:tgtEl>
                                      </p:cBhvr>
                                    </p:animEffect>
                                  </p:childTnLst>
                                </p:cTn>
                              </p:par>
                              <p:par>
                                <p:cTn id="8" presetID="10" presetClass="entr" presetSubtype="0" fill="hold" nodeType="withEffect">
                                  <p:stCondLst>
                                    <p:cond delay="0"/>
                                  </p:stCondLst>
                                  <p:childTnLst>
                                    <p:set>
                                      <p:cBhvr>
                                        <p:cTn id="9" dur="1" fill="hold">
                                          <p:stCondLst>
                                            <p:cond delay="0"/>
                                          </p:stCondLst>
                                        </p:cTn>
                                        <p:tgtEl>
                                          <p:spTgt spid="803"/>
                                        </p:tgtEl>
                                        <p:attrNameLst>
                                          <p:attrName>style.visibility</p:attrName>
                                        </p:attrNameLst>
                                      </p:cBhvr>
                                      <p:to>
                                        <p:strVal val="visible"/>
                                      </p:to>
                                    </p:set>
                                    <p:animEffect transition="in" filter="fade">
                                      <p:cBhvr>
                                        <p:cTn id="10" dur="1000"/>
                                        <p:tgtEl>
                                          <p:spTgt spid="8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04"/>
                                        </p:tgtEl>
                                        <p:attrNameLst>
                                          <p:attrName>style.visibility</p:attrName>
                                        </p:attrNameLst>
                                      </p:cBhvr>
                                      <p:to>
                                        <p:strVal val="visible"/>
                                      </p:to>
                                    </p:set>
                                    <p:animEffect transition="in" filter="fade">
                                      <p:cBhvr>
                                        <p:cTn id="15" dur="1000"/>
                                        <p:tgtEl>
                                          <p:spTgt spid="804"/>
                                        </p:tgtEl>
                                      </p:cBhvr>
                                    </p:animEffect>
                                  </p:childTnLst>
                                </p:cTn>
                              </p:par>
                              <p:par>
                                <p:cTn id="16" presetID="10" presetClass="entr" presetSubtype="0" fill="hold" nodeType="withEffect">
                                  <p:stCondLst>
                                    <p:cond delay="0"/>
                                  </p:stCondLst>
                                  <p:childTnLst>
                                    <p:set>
                                      <p:cBhvr>
                                        <p:cTn id="17" dur="1" fill="hold">
                                          <p:stCondLst>
                                            <p:cond delay="0"/>
                                          </p:stCondLst>
                                        </p:cTn>
                                        <p:tgtEl>
                                          <p:spTgt spid="805"/>
                                        </p:tgtEl>
                                        <p:attrNameLst>
                                          <p:attrName>style.visibility</p:attrName>
                                        </p:attrNameLst>
                                      </p:cBhvr>
                                      <p:to>
                                        <p:strVal val="visible"/>
                                      </p:to>
                                    </p:set>
                                    <p:animEffect transition="in" filter="fade">
                                      <p:cBhvr>
                                        <p:cTn id="18" dur="1000"/>
                                        <p:tgtEl>
                                          <p:spTgt spid="80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06"/>
                                        </p:tgtEl>
                                        <p:attrNameLst>
                                          <p:attrName>style.visibility</p:attrName>
                                        </p:attrNameLst>
                                      </p:cBhvr>
                                      <p:to>
                                        <p:strVal val="visible"/>
                                      </p:to>
                                    </p:set>
                                    <p:animEffect transition="in" filter="fade">
                                      <p:cBhvr>
                                        <p:cTn id="23" dur="1000"/>
                                        <p:tgtEl>
                                          <p:spTgt spid="806"/>
                                        </p:tgtEl>
                                      </p:cBhvr>
                                    </p:animEffect>
                                  </p:childTnLst>
                                </p:cTn>
                              </p:par>
                              <p:par>
                                <p:cTn id="24" presetID="10" presetClass="entr" presetSubtype="0" fill="hold" nodeType="withEffect">
                                  <p:stCondLst>
                                    <p:cond delay="0"/>
                                  </p:stCondLst>
                                  <p:childTnLst>
                                    <p:set>
                                      <p:cBhvr>
                                        <p:cTn id="25" dur="1" fill="hold">
                                          <p:stCondLst>
                                            <p:cond delay="0"/>
                                          </p:stCondLst>
                                        </p:cTn>
                                        <p:tgtEl>
                                          <p:spTgt spid="807"/>
                                        </p:tgtEl>
                                        <p:attrNameLst>
                                          <p:attrName>style.visibility</p:attrName>
                                        </p:attrNameLst>
                                      </p:cBhvr>
                                      <p:to>
                                        <p:strVal val="visible"/>
                                      </p:to>
                                    </p:set>
                                    <p:animEffect transition="in" filter="fade">
                                      <p:cBhvr>
                                        <p:cTn id="26" dur="1000"/>
                                        <p:tgtEl>
                                          <p:spTgt spid="80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14"/>
                                        </p:tgtEl>
                                        <p:attrNameLst>
                                          <p:attrName>style.visibility</p:attrName>
                                        </p:attrNameLst>
                                      </p:cBhvr>
                                      <p:to>
                                        <p:strVal val="visible"/>
                                      </p:to>
                                    </p:set>
                                    <p:animEffect transition="in" filter="fade">
                                      <p:cBhvr>
                                        <p:cTn id="31" dur="1000"/>
                                        <p:tgtEl>
                                          <p:spTgt spid="814"/>
                                        </p:tgtEl>
                                      </p:cBhvr>
                                    </p:animEffect>
                                  </p:childTnLst>
                                </p:cTn>
                              </p:par>
                              <p:par>
                                <p:cTn id="32" presetID="10" presetClass="entr" presetSubtype="0" fill="hold" nodeType="withEffect">
                                  <p:stCondLst>
                                    <p:cond delay="0"/>
                                  </p:stCondLst>
                                  <p:childTnLst>
                                    <p:set>
                                      <p:cBhvr>
                                        <p:cTn id="33" dur="1" fill="hold">
                                          <p:stCondLst>
                                            <p:cond delay="0"/>
                                          </p:stCondLst>
                                        </p:cTn>
                                        <p:tgtEl>
                                          <p:spTgt spid="815"/>
                                        </p:tgtEl>
                                        <p:attrNameLst>
                                          <p:attrName>style.visibility</p:attrName>
                                        </p:attrNameLst>
                                      </p:cBhvr>
                                      <p:to>
                                        <p:strVal val="visible"/>
                                      </p:to>
                                    </p:set>
                                    <p:animEffect transition="in" filter="fade">
                                      <p:cBhvr>
                                        <p:cTn id="34" dur="1000"/>
                                        <p:tgtEl>
                                          <p:spTgt spid="8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64"/>
          <p:cNvSpPr txBox="1">
            <a:spLocks noGrp="1"/>
          </p:cNvSpPr>
          <p:nvPr>
            <p:ph type="subTitle" idx="1"/>
          </p:nvPr>
        </p:nvSpPr>
        <p:spPr>
          <a:xfrm>
            <a:off x="2316900" y="2827825"/>
            <a:ext cx="4510200" cy="492600"/>
          </a:xfrm>
          <a:prstGeom prst="rect">
            <a:avLst/>
          </a:prstGeom>
        </p:spPr>
        <p:txBody>
          <a:bodyPr spcFirstLastPara="1" wrap="square" lIns="91425" tIns="91425" rIns="91425" bIns="91425" anchor="t" anchorCtr="0">
            <a:spAutoFit/>
          </a:bodyPr>
          <a:lstStyle/>
          <a:p>
            <a:pPr marL="0" lvl="0" indent="0" algn="ctr" rtl="0">
              <a:spcBef>
                <a:spcPts val="0"/>
              </a:spcBef>
              <a:spcAft>
                <a:spcPts val="1000"/>
              </a:spcAft>
              <a:buClr>
                <a:schemeClr val="dk1"/>
              </a:buClr>
              <a:buSzPts val="1100"/>
              <a:buFont typeface="Arial"/>
              <a:buNone/>
            </a:pPr>
            <a:r>
              <a:rPr lang="en" sz="2000" b="1">
                <a:solidFill>
                  <a:schemeClr val="accent6"/>
                </a:solidFill>
                <a:latin typeface="Share Tech Mono"/>
                <a:ea typeface="Share Tech Mono"/>
                <a:cs typeface="Share Tech Mono"/>
                <a:sym typeface="Share Tech Mono"/>
              </a:rPr>
              <a:t>Avez-vous des questions?</a:t>
            </a:r>
            <a:endParaRPr>
              <a:solidFill>
                <a:schemeClr val="accent1"/>
              </a:solidFill>
              <a:latin typeface="Barlow"/>
              <a:ea typeface="Barlow"/>
              <a:cs typeface="Barlow"/>
              <a:sym typeface="Barlow"/>
            </a:endParaRPr>
          </a:p>
        </p:txBody>
      </p:sp>
      <p:sp>
        <p:nvSpPr>
          <p:cNvPr id="821" name="Google Shape;821;p64"/>
          <p:cNvSpPr txBox="1">
            <a:spLocks noGrp="1"/>
          </p:cNvSpPr>
          <p:nvPr>
            <p:ph type="ctrTitle"/>
          </p:nvPr>
        </p:nvSpPr>
        <p:spPr>
          <a:xfrm>
            <a:off x="2316900" y="1596325"/>
            <a:ext cx="4510200" cy="12315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Merci!</a:t>
            </a:r>
            <a:endParaRPr/>
          </a:p>
        </p:txBody>
      </p:sp>
      <p:grpSp>
        <p:nvGrpSpPr>
          <p:cNvPr id="822" name="Google Shape;822;p64"/>
          <p:cNvGrpSpPr/>
          <p:nvPr/>
        </p:nvGrpSpPr>
        <p:grpSpPr>
          <a:xfrm flipH="1">
            <a:off x="1818271" y="3950185"/>
            <a:ext cx="216300" cy="965800"/>
            <a:chOff x="4664716" y="3950185"/>
            <a:chExt cx="216300" cy="965800"/>
          </a:xfrm>
        </p:grpSpPr>
        <p:sp>
          <p:nvSpPr>
            <p:cNvPr id="823" name="Google Shape;823;p64"/>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4"/>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64"/>
          <p:cNvGrpSpPr/>
          <p:nvPr/>
        </p:nvGrpSpPr>
        <p:grpSpPr>
          <a:xfrm flipH="1">
            <a:off x="7295084" y="116735"/>
            <a:ext cx="216300" cy="965800"/>
            <a:chOff x="4664716" y="3950185"/>
            <a:chExt cx="216300" cy="965800"/>
          </a:xfrm>
        </p:grpSpPr>
        <p:sp>
          <p:nvSpPr>
            <p:cNvPr id="826" name="Google Shape;826;p64"/>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4"/>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 name="Google Shape;828;p64"/>
          <p:cNvSpPr/>
          <p:nvPr/>
        </p:nvSpPr>
        <p:spPr>
          <a:xfrm>
            <a:off x="2895700" y="3474550"/>
            <a:ext cx="3566700" cy="965700"/>
          </a:xfrm>
          <a:prstGeom prst="rect">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9" name="Google Shape;829;p64"/>
          <p:cNvPicPr preferRelativeResize="0"/>
          <p:nvPr/>
        </p:nvPicPr>
        <p:blipFill>
          <a:blip r:embed="rId3">
            <a:alphaModFix/>
          </a:blip>
          <a:stretch>
            <a:fillRect/>
          </a:stretch>
        </p:blipFill>
        <p:spPr>
          <a:xfrm>
            <a:off x="4202287" y="116725"/>
            <a:ext cx="739426" cy="561300"/>
          </a:xfrm>
          <a:prstGeom prst="rect">
            <a:avLst/>
          </a:prstGeom>
          <a:noFill/>
          <a:ln>
            <a:noFill/>
          </a:ln>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grpSp>
        <p:nvGrpSpPr>
          <p:cNvPr id="419" name="Google Shape;419;p42"/>
          <p:cNvGrpSpPr/>
          <p:nvPr/>
        </p:nvGrpSpPr>
        <p:grpSpPr>
          <a:xfrm flipH="1">
            <a:off x="4615271" y="3950185"/>
            <a:ext cx="216300" cy="965800"/>
            <a:chOff x="4664716" y="3950185"/>
            <a:chExt cx="216300" cy="965800"/>
          </a:xfrm>
        </p:grpSpPr>
        <p:sp>
          <p:nvSpPr>
            <p:cNvPr id="420" name="Google Shape;420;p42"/>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2"/>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42"/>
          <p:cNvSpPr txBox="1">
            <a:spLocks noGrp="1"/>
          </p:cNvSpPr>
          <p:nvPr>
            <p:ph type="title"/>
          </p:nvPr>
        </p:nvSpPr>
        <p:spPr>
          <a:xfrm flipH="1">
            <a:off x="1080426" y="2809850"/>
            <a:ext cx="2689800" cy="7389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Définition</a:t>
            </a:r>
            <a:endParaRPr/>
          </a:p>
        </p:txBody>
      </p:sp>
      <p:sp>
        <p:nvSpPr>
          <p:cNvPr id="423" name="Google Shape;423;p42"/>
          <p:cNvSpPr txBox="1">
            <a:spLocks noGrp="1"/>
          </p:cNvSpPr>
          <p:nvPr>
            <p:ph type="title" idx="2"/>
          </p:nvPr>
        </p:nvSpPr>
        <p:spPr>
          <a:xfrm flipH="1">
            <a:off x="1700379" y="1063325"/>
            <a:ext cx="1297500" cy="12468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01</a:t>
            </a:r>
            <a:endParaRPr/>
          </a:p>
        </p:txBody>
      </p:sp>
      <p:pic>
        <p:nvPicPr>
          <p:cNvPr id="424" name="Google Shape;424;p42"/>
          <p:cNvPicPr preferRelativeResize="0"/>
          <p:nvPr/>
        </p:nvPicPr>
        <p:blipFill>
          <a:blip r:embed="rId3">
            <a:alphaModFix/>
          </a:blip>
          <a:stretch>
            <a:fillRect/>
          </a:stretch>
        </p:blipFill>
        <p:spPr>
          <a:xfrm>
            <a:off x="5315100" y="733500"/>
            <a:ext cx="3676500" cy="3676500"/>
          </a:xfrm>
          <a:prstGeom prst="rect">
            <a:avLst/>
          </a:prstGeom>
          <a:noFill/>
          <a:ln>
            <a:noFill/>
          </a:ln>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3"/>
          <p:cNvSpPr txBox="1">
            <a:spLocks noGrp="1"/>
          </p:cNvSpPr>
          <p:nvPr>
            <p:ph type="title"/>
          </p:nvPr>
        </p:nvSpPr>
        <p:spPr>
          <a:xfrm>
            <a:off x="713250" y="466825"/>
            <a:ext cx="7717500" cy="11082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Machine Learning temps réel sur flux de données:</a:t>
            </a:r>
            <a:endParaRPr/>
          </a:p>
        </p:txBody>
      </p:sp>
      <p:sp>
        <p:nvSpPr>
          <p:cNvPr id="430" name="Google Shape;430;p43"/>
          <p:cNvSpPr/>
          <p:nvPr/>
        </p:nvSpPr>
        <p:spPr>
          <a:xfrm>
            <a:off x="480250" y="3278825"/>
            <a:ext cx="2287500" cy="918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6"/>
                </a:solidFill>
                <a:latin typeface="Share Tech Mono"/>
                <a:ea typeface="Share Tech Mono"/>
                <a:cs typeface="Share Tech Mono"/>
                <a:sym typeface="Share Tech Mono"/>
              </a:rPr>
              <a:t>Flux de données continus</a:t>
            </a:r>
            <a:endParaRPr sz="2000" b="1">
              <a:solidFill>
                <a:schemeClr val="accent6"/>
              </a:solidFill>
              <a:latin typeface="Share Tech Mono"/>
              <a:ea typeface="Share Tech Mono"/>
              <a:cs typeface="Share Tech Mono"/>
              <a:sym typeface="Share Tech Mono"/>
            </a:endParaRPr>
          </a:p>
        </p:txBody>
      </p:sp>
      <p:sp>
        <p:nvSpPr>
          <p:cNvPr id="431" name="Google Shape;431;p43"/>
          <p:cNvSpPr/>
          <p:nvPr/>
        </p:nvSpPr>
        <p:spPr>
          <a:xfrm>
            <a:off x="3409275" y="3278825"/>
            <a:ext cx="2325900" cy="918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6"/>
                </a:solidFill>
                <a:latin typeface="Share Tech Mono"/>
                <a:ea typeface="Share Tech Mono"/>
                <a:cs typeface="Share Tech Mono"/>
                <a:sym typeface="Share Tech Mono"/>
              </a:rPr>
              <a:t>Traitement des données</a:t>
            </a:r>
            <a:endParaRPr sz="2000" b="1">
              <a:solidFill>
                <a:schemeClr val="accent6"/>
              </a:solidFill>
              <a:latin typeface="Share Tech Mono"/>
              <a:ea typeface="Share Tech Mono"/>
              <a:cs typeface="Share Tech Mono"/>
              <a:sym typeface="Share Tech Mono"/>
            </a:endParaRPr>
          </a:p>
        </p:txBody>
      </p:sp>
      <p:sp>
        <p:nvSpPr>
          <p:cNvPr id="432" name="Google Shape;432;p43"/>
          <p:cNvSpPr/>
          <p:nvPr/>
        </p:nvSpPr>
        <p:spPr>
          <a:xfrm>
            <a:off x="6376075" y="3278675"/>
            <a:ext cx="2287500" cy="918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3"/>
                </a:solidFill>
                <a:latin typeface="Share Tech Mono"/>
                <a:ea typeface="Share Tech Mono"/>
                <a:cs typeface="Share Tech Mono"/>
                <a:sym typeface="Share Tech Mono"/>
              </a:rPr>
              <a:t>Prise de décision et prédiction</a:t>
            </a:r>
            <a:endParaRPr sz="2000" b="1">
              <a:solidFill>
                <a:schemeClr val="accent3"/>
              </a:solidFill>
              <a:latin typeface="Share Tech Mono"/>
              <a:ea typeface="Share Tech Mono"/>
              <a:cs typeface="Share Tech Mono"/>
              <a:sym typeface="Share Tech Mono"/>
            </a:endParaRPr>
          </a:p>
        </p:txBody>
      </p:sp>
      <p:cxnSp>
        <p:nvCxnSpPr>
          <p:cNvPr id="433" name="Google Shape;433;p43"/>
          <p:cNvCxnSpPr>
            <a:stCxn id="430" idx="3"/>
            <a:endCxn id="431" idx="1"/>
          </p:cNvCxnSpPr>
          <p:nvPr/>
        </p:nvCxnSpPr>
        <p:spPr>
          <a:xfrm>
            <a:off x="2767750" y="3737975"/>
            <a:ext cx="641400" cy="0"/>
          </a:xfrm>
          <a:prstGeom prst="straightConnector1">
            <a:avLst/>
          </a:prstGeom>
          <a:noFill/>
          <a:ln w="9525" cap="flat" cmpd="sng">
            <a:solidFill>
              <a:schemeClr val="accent1"/>
            </a:solidFill>
            <a:prstDash val="solid"/>
            <a:round/>
            <a:headEnd type="none" w="med" len="med"/>
            <a:tailEnd type="none" w="med" len="med"/>
          </a:ln>
        </p:spPr>
      </p:cxnSp>
      <p:sp>
        <p:nvSpPr>
          <p:cNvPr id="434" name="Google Shape;434;p43"/>
          <p:cNvSpPr/>
          <p:nvPr/>
        </p:nvSpPr>
        <p:spPr>
          <a:xfrm>
            <a:off x="4251083" y="2078225"/>
            <a:ext cx="642300" cy="6423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200">
              <a:solidFill>
                <a:srgbClr val="FFFFFF"/>
              </a:solidFill>
              <a:latin typeface="Raleway Black"/>
              <a:ea typeface="Raleway Black"/>
              <a:cs typeface="Raleway Black"/>
              <a:sym typeface="Raleway Black"/>
            </a:endParaRPr>
          </a:p>
        </p:txBody>
      </p:sp>
      <p:sp>
        <p:nvSpPr>
          <p:cNvPr id="435" name="Google Shape;435;p43"/>
          <p:cNvSpPr/>
          <p:nvPr/>
        </p:nvSpPr>
        <p:spPr>
          <a:xfrm>
            <a:off x="7198675" y="2078225"/>
            <a:ext cx="642300" cy="6423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200">
              <a:solidFill>
                <a:srgbClr val="FFFFFF"/>
              </a:solidFill>
              <a:latin typeface="Raleway Black"/>
              <a:ea typeface="Raleway Black"/>
              <a:cs typeface="Raleway Black"/>
              <a:sym typeface="Raleway Black"/>
            </a:endParaRPr>
          </a:p>
        </p:txBody>
      </p:sp>
      <p:sp>
        <p:nvSpPr>
          <p:cNvPr id="436" name="Google Shape;436;p43"/>
          <p:cNvSpPr/>
          <p:nvPr/>
        </p:nvSpPr>
        <p:spPr>
          <a:xfrm>
            <a:off x="1302875" y="2078225"/>
            <a:ext cx="642300" cy="6423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200">
              <a:solidFill>
                <a:srgbClr val="FFFFFF"/>
              </a:solidFill>
              <a:latin typeface="Raleway Black"/>
              <a:ea typeface="Raleway Black"/>
              <a:cs typeface="Raleway Black"/>
              <a:sym typeface="Raleway Black"/>
            </a:endParaRPr>
          </a:p>
        </p:txBody>
      </p:sp>
      <p:cxnSp>
        <p:nvCxnSpPr>
          <p:cNvPr id="437" name="Google Shape;437;p43"/>
          <p:cNvCxnSpPr>
            <a:stCxn id="436" idx="2"/>
            <a:endCxn id="430" idx="0"/>
          </p:cNvCxnSpPr>
          <p:nvPr/>
        </p:nvCxnSpPr>
        <p:spPr>
          <a:xfrm>
            <a:off x="1624025" y="2720525"/>
            <a:ext cx="0" cy="558300"/>
          </a:xfrm>
          <a:prstGeom prst="straightConnector1">
            <a:avLst/>
          </a:prstGeom>
          <a:noFill/>
          <a:ln w="9525" cap="flat" cmpd="sng">
            <a:solidFill>
              <a:schemeClr val="accent1"/>
            </a:solidFill>
            <a:prstDash val="solid"/>
            <a:round/>
            <a:headEnd type="none" w="med" len="med"/>
            <a:tailEnd type="none" w="med" len="med"/>
          </a:ln>
        </p:spPr>
      </p:cxnSp>
      <p:cxnSp>
        <p:nvCxnSpPr>
          <p:cNvPr id="438" name="Google Shape;438;p43"/>
          <p:cNvCxnSpPr>
            <a:stCxn id="434" idx="2"/>
            <a:endCxn id="431" idx="0"/>
          </p:cNvCxnSpPr>
          <p:nvPr/>
        </p:nvCxnSpPr>
        <p:spPr>
          <a:xfrm>
            <a:off x="4572233" y="2720525"/>
            <a:ext cx="0" cy="558300"/>
          </a:xfrm>
          <a:prstGeom prst="straightConnector1">
            <a:avLst/>
          </a:prstGeom>
          <a:noFill/>
          <a:ln w="9525" cap="flat" cmpd="sng">
            <a:solidFill>
              <a:schemeClr val="accent1"/>
            </a:solidFill>
            <a:prstDash val="solid"/>
            <a:round/>
            <a:headEnd type="none" w="med" len="med"/>
            <a:tailEnd type="none" w="med" len="med"/>
          </a:ln>
        </p:spPr>
      </p:cxnSp>
      <p:cxnSp>
        <p:nvCxnSpPr>
          <p:cNvPr id="439" name="Google Shape;439;p43"/>
          <p:cNvCxnSpPr>
            <a:stCxn id="435" idx="2"/>
            <a:endCxn id="432" idx="0"/>
          </p:cNvCxnSpPr>
          <p:nvPr/>
        </p:nvCxnSpPr>
        <p:spPr>
          <a:xfrm>
            <a:off x="7519825" y="2720525"/>
            <a:ext cx="0" cy="558300"/>
          </a:xfrm>
          <a:prstGeom prst="straightConnector1">
            <a:avLst/>
          </a:prstGeom>
          <a:noFill/>
          <a:ln w="9525" cap="flat" cmpd="sng">
            <a:solidFill>
              <a:schemeClr val="accent1"/>
            </a:solidFill>
            <a:prstDash val="solid"/>
            <a:round/>
            <a:headEnd type="none" w="med" len="med"/>
            <a:tailEnd type="none" w="med" len="med"/>
          </a:ln>
        </p:spPr>
      </p:cxnSp>
      <p:grpSp>
        <p:nvGrpSpPr>
          <p:cNvPr id="440" name="Google Shape;440;p43"/>
          <p:cNvGrpSpPr/>
          <p:nvPr/>
        </p:nvGrpSpPr>
        <p:grpSpPr>
          <a:xfrm>
            <a:off x="1463500" y="2229745"/>
            <a:ext cx="340573" cy="339271"/>
            <a:chOff x="2085450" y="842250"/>
            <a:chExt cx="483700" cy="481850"/>
          </a:xfrm>
        </p:grpSpPr>
        <p:sp>
          <p:nvSpPr>
            <p:cNvPr id="441" name="Google Shape;441;p4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 name="Google Shape;442;p4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 name="Google Shape;443;p4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444" name="Google Shape;444;p43"/>
          <p:cNvCxnSpPr>
            <a:stCxn id="431" idx="3"/>
            <a:endCxn id="432" idx="1"/>
          </p:cNvCxnSpPr>
          <p:nvPr/>
        </p:nvCxnSpPr>
        <p:spPr>
          <a:xfrm>
            <a:off x="5735175" y="3737975"/>
            <a:ext cx="640800" cy="0"/>
          </a:xfrm>
          <a:prstGeom prst="straightConnector1">
            <a:avLst/>
          </a:prstGeom>
          <a:noFill/>
          <a:ln w="9525" cap="flat" cmpd="sng">
            <a:solidFill>
              <a:schemeClr val="accent1"/>
            </a:solidFill>
            <a:prstDash val="solid"/>
            <a:round/>
            <a:headEnd type="none" w="med" len="med"/>
            <a:tailEnd type="none" w="med" len="med"/>
          </a:ln>
        </p:spPr>
      </p:cxnSp>
      <p:grpSp>
        <p:nvGrpSpPr>
          <p:cNvPr id="445" name="Google Shape;445;p43"/>
          <p:cNvGrpSpPr/>
          <p:nvPr/>
        </p:nvGrpSpPr>
        <p:grpSpPr>
          <a:xfrm>
            <a:off x="4380842" y="2215469"/>
            <a:ext cx="382765" cy="367810"/>
            <a:chOff x="-62890750" y="3747425"/>
            <a:chExt cx="330825" cy="317900"/>
          </a:xfrm>
        </p:grpSpPr>
        <p:sp>
          <p:nvSpPr>
            <p:cNvPr id="446" name="Google Shape;446;p4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43"/>
          <p:cNvGrpSpPr/>
          <p:nvPr/>
        </p:nvGrpSpPr>
        <p:grpSpPr>
          <a:xfrm>
            <a:off x="7308854" y="2189544"/>
            <a:ext cx="421927" cy="419659"/>
            <a:chOff x="-6329100" y="3632100"/>
            <a:chExt cx="293025" cy="291450"/>
          </a:xfrm>
        </p:grpSpPr>
        <p:sp>
          <p:nvSpPr>
            <p:cNvPr id="461" name="Google Shape;461;p4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Effect transition="in" filter="fade">
                                      <p:cBhvr>
                                        <p:cTn id="7" dur="1000"/>
                                        <p:tgtEl>
                                          <p:spTgt spid="430"/>
                                        </p:tgtEl>
                                      </p:cBhvr>
                                    </p:animEffect>
                                  </p:childTnLst>
                                </p:cTn>
                              </p:par>
                              <p:par>
                                <p:cTn id="8" presetID="10" presetClass="entr" presetSubtype="0" fill="hold" nodeType="withEffect">
                                  <p:stCondLst>
                                    <p:cond delay="0"/>
                                  </p:stCondLst>
                                  <p:childTnLst>
                                    <p:set>
                                      <p:cBhvr>
                                        <p:cTn id="9" dur="1" fill="hold">
                                          <p:stCondLst>
                                            <p:cond delay="0"/>
                                          </p:stCondLst>
                                        </p:cTn>
                                        <p:tgtEl>
                                          <p:spTgt spid="436"/>
                                        </p:tgtEl>
                                        <p:attrNameLst>
                                          <p:attrName>style.visibility</p:attrName>
                                        </p:attrNameLst>
                                      </p:cBhvr>
                                      <p:to>
                                        <p:strVal val="visible"/>
                                      </p:to>
                                    </p:set>
                                    <p:animEffect transition="in" filter="fade">
                                      <p:cBhvr>
                                        <p:cTn id="10" dur="1000"/>
                                        <p:tgtEl>
                                          <p:spTgt spid="436"/>
                                        </p:tgtEl>
                                      </p:cBhvr>
                                    </p:animEffect>
                                  </p:childTnLst>
                                </p:cTn>
                              </p:par>
                              <p:par>
                                <p:cTn id="11" presetID="10" presetClass="entr" presetSubtype="0" fill="hold" nodeType="withEffect">
                                  <p:stCondLst>
                                    <p:cond delay="0"/>
                                  </p:stCondLst>
                                  <p:childTnLst>
                                    <p:set>
                                      <p:cBhvr>
                                        <p:cTn id="12" dur="1" fill="hold">
                                          <p:stCondLst>
                                            <p:cond delay="0"/>
                                          </p:stCondLst>
                                        </p:cTn>
                                        <p:tgtEl>
                                          <p:spTgt spid="437"/>
                                        </p:tgtEl>
                                        <p:attrNameLst>
                                          <p:attrName>style.visibility</p:attrName>
                                        </p:attrNameLst>
                                      </p:cBhvr>
                                      <p:to>
                                        <p:strVal val="visible"/>
                                      </p:to>
                                    </p:set>
                                    <p:animEffect transition="in" filter="fade">
                                      <p:cBhvr>
                                        <p:cTn id="13" dur="1000"/>
                                        <p:tgtEl>
                                          <p:spTgt spid="437"/>
                                        </p:tgtEl>
                                      </p:cBhvr>
                                    </p:animEffect>
                                  </p:childTnLst>
                                </p:cTn>
                              </p:par>
                              <p:par>
                                <p:cTn id="14" presetID="10" presetClass="entr" presetSubtype="0" fill="hold" nodeType="withEffect">
                                  <p:stCondLst>
                                    <p:cond delay="0"/>
                                  </p:stCondLst>
                                  <p:childTnLst>
                                    <p:set>
                                      <p:cBhvr>
                                        <p:cTn id="15" dur="1" fill="hold">
                                          <p:stCondLst>
                                            <p:cond delay="0"/>
                                          </p:stCondLst>
                                        </p:cTn>
                                        <p:tgtEl>
                                          <p:spTgt spid="440"/>
                                        </p:tgtEl>
                                        <p:attrNameLst>
                                          <p:attrName>style.visibility</p:attrName>
                                        </p:attrNameLst>
                                      </p:cBhvr>
                                      <p:to>
                                        <p:strVal val="visible"/>
                                      </p:to>
                                    </p:set>
                                    <p:animEffect transition="in" filter="fade">
                                      <p:cBhvr>
                                        <p:cTn id="16" dur="1000"/>
                                        <p:tgtEl>
                                          <p:spTgt spid="44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433"/>
                                        </p:tgtEl>
                                        <p:attrNameLst>
                                          <p:attrName>style.visibility</p:attrName>
                                        </p:attrNameLst>
                                      </p:cBhvr>
                                      <p:to>
                                        <p:strVal val="visible"/>
                                      </p:to>
                                    </p:set>
                                    <p:anim calcmode="lin" valueType="num">
                                      <p:cBhvr additive="base">
                                        <p:cTn id="21" dur="1000"/>
                                        <p:tgtEl>
                                          <p:spTgt spid="433"/>
                                        </p:tgtEl>
                                        <p:attrNameLst>
                                          <p:attrName>ppt_x</p:attrName>
                                        </p:attrNameLst>
                                      </p:cBhvr>
                                      <p:tavLst>
                                        <p:tav tm="0">
                                          <p:val>
                                            <p:strVal val="#ppt_x-1"/>
                                          </p:val>
                                        </p:tav>
                                        <p:tav tm="100000">
                                          <p:val>
                                            <p:strVal val="#ppt_x"/>
                                          </p:val>
                                        </p:tav>
                                      </p:tavLst>
                                    </p:anim>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431"/>
                                        </p:tgtEl>
                                        <p:attrNameLst>
                                          <p:attrName>style.visibility</p:attrName>
                                        </p:attrNameLst>
                                      </p:cBhvr>
                                      <p:to>
                                        <p:strVal val="visible"/>
                                      </p:to>
                                    </p:set>
                                    <p:animEffect transition="in" filter="fade">
                                      <p:cBhvr>
                                        <p:cTn id="25" dur="1000"/>
                                        <p:tgtEl>
                                          <p:spTgt spid="431"/>
                                        </p:tgtEl>
                                      </p:cBhvr>
                                    </p:animEffect>
                                  </p:childTnLst>
                                </p:cTn>
                              </p:par>
                              <p:par>
                                <p:cTn id="26" presetID="10" presetClass="entr" presetSubtype="0" fill="hold" nodeType="withEffect">
                                  <p:stCondLst>
                                    <p:cond delay="0"/>
                                  </p:stCondLst>
                                  <p:childTnLst>
                                    <p:set>
                                      <p:cBhvr>
                                        <p:cTn id="27" dur="1" fill="hold">
                                          <p:stCondLst>
                                            <p:cond delay="0"/>
                                          </p:stCondLst>
                                        </p:cTn>
                                        <p:tgtEl>
                                          <p:spTgt spid="434"/>
                                        </p:tgtEl>
                                        <p:attrNameLst>
                                          <p:attrName>style.visibility</p:attrName>
                                        </p:attrNameLst>
                                      </p:cBhvr>
                                      <p:to>
                                        <p:strVal val="visible"/>
                                      </p:to>
                                    </p:set>
                                    <p:animEffect transition="in" filter="fade">
                                      <p:cBhvr>
                                        <p:cTn id="28" dur="1000"/>
                                        <p:tgtEl>
                                          <p:spTgt spid="434"/>
                                        </p:tgtEl>
                                      </p:cBhvr>
                                    </p:animEffect>
                                  </p:childTnLst>
                                </p:cTn>
                              </p:par>
                              <p:par>
                                <p:cTn id="29" presetID="10" presetClass="entr" presetSubtype="0" fill="hold" nodeType="withEffect">
                                  <p:stCondLst>
                                    <p:cond delay="0"/>
                                  </p:stCondLst>
                                  <p:childTnLst>
                                    <p:set>
                                      <p:cBhvr>
                                        <p:cTn id="30" dur="1" fill="hold">
                                          <p:stCondLst>
                                            <p:cond delay="0"/>
                                          </p:stCondLst>
                                        </p:cTn>
                                        <p:tgtEl>
                                          <p:spTgt spid="438"/>
                                        </p:tgtEl>
                                        <p:attrNameLst>
                                          <p:attrName>style.visibility</p:attrName>
                                        </p:attrNameLst>
                                      </p:cBhvr>
                                      <p:to>
                                        <p:strVal val="visible"/>
                                      </p:to>
                                    </p:set>
                                    <p:animEffect transition="in" filter="fade">
                                      <p:cBhvr>
                                        <p:cTn id="31" dur="1000"/>
                                        <p:tgtEl>
                                          <p:spTgt spid="438"/>
                                        </p:tgtEl>
                                      </p:cBhvr>
                                    </p:animEffect>
                                  </p:childTnLst>
                                </p:cTn>
                              </p:par>
                              <p:par>
                                <p:cTn id="32" presetID="10" presetClass="entr" presetSubtype="0" fill="hold" nodeType="withEffect">
                                  <p:stCondLst>
                                    <p:cond delay="0"/>
                                  </p:stCondLst>
                                  <p:childTnLst>
                                    <p:set>
                                      <p:cBhvr>
                                        <p:cTn id="33" dur="1" fill="hold">
                                          <p:stCondLst>
                                            <p:cond delay="0"/>
                                          </p:stCondLst>
                                        </p:cTn>
                                        <p:tgtEl>
                                          <p:spTgt spid="445"/>
                                        </p:tgtEl>
                                        <p:attrNameLst>
                                          <p:attrName>style.visibility</p:attrName>
                                        </p:attrNameLst>
                                      </p:cBhvr>
                                      <p:to>
                                        <p:strVal val="visible"/>
                                      </p:to>
                                    </p:set>
                                    <p:animEffect transition="in" filter="fade">
                                      <p:cBhvr>
                                        <p:cTn id="34" dur="1000"/>
                                        <p:tgtEl>
                                          <p:spTgt spid="44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444"/>
                                        </p:tgtEl>
                                        <p:attrNameLst>
                                          <p:attrName>style.visibility</p:attrName>
                                        </p:attrNameLst>
                                      </p:cBhvr>
                                      <p:to>
                                        <p:strVal val="visible"/>
                                      </p:to>
                                    </p:set>
                                    <p:anim calcmode="lin" valueType="num">
                                      <p:cBhvr additive="base">
                                        <p:cTn id="39" dur="1000"/>
                                        <p:tgtEl>
                                          <p:spTgt spid="444"/>
                                        </p:tgtEl>
                                        <p:attrNameLst>
                                          <p:attrName>ppt_x</p:attrName>
                                        </p:attrNameLst>
                                      </p:cBhvr>
                                      <p:tavLst>
                                        <p:tav tm="0">
                                          <p:val>
                                            <p:strVal val="#ppt_x-1"/>
                                          </p:val>
                                        </p:tav>
                                        <p:tav tm="100000">
                                          <p:val>
                                            <p:strVal val="#ppt_x"/>
                                          </p:val>
                                        </p:tav>
                                      </p:tavLst>
                                    </p:anim>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432"/>
                                        </p:tgtEl>
                                        <p:attrNameLst>
                                          <p:attrName>style.visibility</p:attrName>
                                        </p:attrNameLst>
                                      </p:cBhvr>
                                      <p:to>
                                        <p:strVal val="visible"/>
                                      </p:to>
                                    </p:set>
                                    <p:animEffect transition="in" filter="fade">
                                      <p:cBhvr>
                                        <p:cTn id="43" dur="1000"/>
                                        <p:tgtEl>
                                          <p:spTgt spid="432"/>
                                        </p:tgtEl>
                                      </p:cBhvr>
                                    </p:animEffect>
                                  </p:childTnLst>
                                </p:cTn>
                              </p:par>
                              <p:par>
                                <p:cTn id="44" presetID="10" presetClass="entr" presetSubtype="0" fill="hold" nodeType="withEffect">
                                  <p:stCondLst>
                                    <p:cond delay="0"/>
                                  </p:stCondLst>
                                  <p:childTnLst>
                                    <p:set>
                                      <p:cBhvr>
                                        <p:cTn id="45" dur="1" fill="hold">
                                          <p:stCondLst>
                                            <p:cond delay="0"/>
                                          </p:stCondLst>
                                        </p:cTn>
                                        <p:tgtEl>
                                          <p:spTgt spid="435"/>
                                        </p:tgtEl>
                                        <p:attrNameLst>
                                          <p:attrName>style.visibility</p:attrName>
                                        </p:attrNameLst>
                                      </p:cBhvr>
                                      <p:to>
                                        <p:strVal val="visible"/>
                                      </p:to>
                                    </p:set>
                                    <p:animEffect transition="in" filter="fade">
                                      <p:cBhvr>
                                        <p:cTn id="46" dur="1000"/>
                                        <p:tgtEl>
                                          <p:spTgt spid="435"/>
                                        </p:tgtEl>
                                      </p:cBhvr>
                                    </p:animEffect>
                                  </p:childTnLst>
                                </p:cTn>
                              </p:par>
                              <p:par>
                                <p:cTn id="47" presetID="10" presetClass="entr" presetSubtype="0" fill="hold" nodeType="withEffect">
                                  <p:stCondLst>
                                    <p:cond delay="0"/>
                                  </p:stCondLst>
                                  <p:childTnLst>
                                    <p:set>
                                      <p:cBhvr>
                                        <p:cTn id="48" dur="1" fill="hold">
                                          <p:stCondLst>
                                            <p:cond delay="0"/>
                                          </p:stCondLst>
                                        </p:cTn>
                                        <p:tgtEl>
                                          <p:spTgt spid="439"/>
                                        </p:tgtEl>
                                        <p:attrNameLst>
                                          <p:attrName>style.visibility</p:attrName>
                                        </p:attrNameLst>
                                      </p:cBhvr>
                                      <p:to>
                                        <p:strVal val="visible"/>
                                      </p:to>
                                    </p:set>
                                    <p:animEffect transition="in" filter="fade">
                                      <p:cBhvr>
                                        <p:cTn id="49" dur="1000"/>
                                        <p:tgtEl>
                                          <p:spTgt spid="439"/>
                                        </p:tgtEl>
                                      </p:cBhvr>
                                    </p:animEffect>
                                  </p:childTnLst>
                                </p:cTn>
                              </p:par>
                              <p:par>
                                <p:cTn id="50" presetID="10" presetClass="entr" presetSubtype="0" fill="hold" nodeType="withEffect">
                                  <p:stCondLst>
                                    <p:cond delay="0"/>
                                  </p:stCondLst>
                                  <p:childTnLst>
                                    <p:set>
                                      <p:cBhvr>
                                        <p:cTn id="51" dur="1" fill="hold">
                                          <p:stCondLst>
                                            <p:cond delay="0"/>
                                          </p:stCondLst>
                                        </p:cTn>
                                        <p:tgtEl>
                                          <p:spTgt spid="460"/>
                                        </p:tgtEl>
                                        <p:attrNameLst>
                                          <p:attrName>style.visibility</p:attrName>
                                        </p:attrNameLst>
                                      </p:cBhvr>
                                      <p:to>
                                        <p:strVal val="visible"/>
                                      </p:to>
                                    </p:set>
                                    <p:animEffect transition="in" filter="fade">
                                      <p:cBhvr>
                                        <p:cTn id="52" dur="1000"/>
                                        <p:tgtEl>
                                          <p:spTgt spid="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4"/>
          <p:cNvSpPr txBox="1">
            <a:spLocks noGrp="1"/>
          </p:cNvSpPr>
          <p:nvPr>
            <p:ph type="title"/>
          </p:nvPr>
        </p:nvSpPr>
        <p:spPr>
          <a:xfrm>
            <a:off x="297875" y="2520910"/>
            <a:ext cx="3860700" cy="9390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4900"/>
              <a:t>Défis</a:t>
            </a:r>
            <a:endParaRPr sz="4900"/>
          </a:p>
        </p:txBody>
      </p:sp>
      <p:sp>
        <p:nvSpPr>
          <p:cNvPr id="469" name="Google Shape;469;p44"/>
          <p:cNvSpPr txBox="1">
            <a:spLocks noGrp="1"/>
          </p:cNvSpPr>
          <p:nvPr>
            <p:ph type="title" idx="2"/>
          </p:nvPr>
        </p:nvSpPr>
        <p:spPr>
          <a:xfrm>
            <a:off x="1579475" y="1026319"/>
            <a:ext cx="1297500" cy="12468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02</a:t>
            </a:r>
            <a:endParaRPr/>
          </a:p>
        </p:txBody>
      </p:sp>
      <p:grpSp>
        <p:nvGrpSpPr>
          <p:cNvPr id="470" name="Google Shape;470;p44"/>
          <p:cNvGrpSpPr/>
          <p:nvPr/>
        </p:nvGrpSpPr>
        <p:grpSpPr>
          <a:xfrm flipH="1">
            <a:off x="3674321" y="215835"/>
            <a:ext cx="216300" cy="965800"/>
            <a:chOff x="4664716" y="3950185"/>
            <a:chExt cx="216300" cy="965800"/>
          </a:xfrm>
        </p:grpSpPr>
        <p:sp>
          <p:nvSpPr>
            <p:cNvPr id="471" name="Google Shape;471;p44"/>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4"/>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44"/>
          <p:cNvGrpSpPr/>
          <p:nvPr/>
        </p:nvGrpSpPr>
        <p:grpSpPr>
          <a:xfrm flipH="1">
            <a:off x="3392621" y="3907910"/>
            <a:ext cx="216300" cy="965800"/>
            <a:chOff x="4664716" y="3950185"/>
            <a:chExt cx="216300" cy="965800"/>
          </a:xfrm>
        </p:grpSpPr>
        <p:sp>
          <p:nvSpPr>
            <p:cNvPr id="474" name="Google Shape;474;p44"/>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4"/>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44"/>
          <p:cNvPicPr preferRelativeResize="0"/>
          <p:nvPr/>
        </p:nvPicPr>
        <p:blipFill>
          <a:blip r:embed="rId3">
            <a:alphaModFix/>
          </a:blip>
          <a:stretch>
            <a:fillRect/>
          </a:stretch>
        </p:blipFill>
        <p:spPr>
          <a:xfrm>
            <a:off x="5435950" y="813625"/>
            <a:ext cx="3516250" cy="3516250"/>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5"/>
          <p:cNvSpPr txBox="1">
            <a:spLocks noGrp="1"/>
          </p:cNvSpPr>
          <p:nvPr>
            <p:ph type="subTitle" idx="3"/>
          </p:nvPr>
        </p:nvSpPr>
        <p:spPr>
          <a:xfrm>
            <a:off x="5971765" y="1367738"/>
            <a:ext cx="2251800" cy="8004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Evolution des concepts</a:t>
            </a:r>
            <a:endParaRPr/>
          </a:p>
        </p:txBody>
      </p:sp>
      <p:sp>
        <p:nvSpPr>
          <p:cNvPr id="482" name="Google Shape;482;p45"/>
          <p:cNvSpPr txBox="1">
            <a:spLocks noGrp="1"/>
          </p:cNvSpPr>
          <p:nvPr>
            <p:ph type="subTitle" idx="4"/>
          </p:nvPr>
        </p:nvSpPr>
        <p:spPr>
          <a:xfrm>
            <a:off x="1649785" y="2418175"/>
            <a:ext cx="2727000" cy="8004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Gestion de volume des données</a:t>
            </a:r>
            <a:endParaRPr/>
          </a:p>
        </p:txBody>
      </p:sp>
      <p:sp>
        <p:nvSpPr>
          <p:cNvPr id="483" name="Google Shape;483;p45"/>
          <p:cNvSpPr txBox="1">
            <a:spLocks noGrp="1"/>
          </p:cNvSpPr>
          <p:nvPr>
            <p:ph type="subTitle" idx="6"/>
          </p:nvPr>
        </p:nvSpPr>
        <p:spPr>
          <a:xfrm flipH="1">
            <a:off x="1639825" y="1367750"/>
            <a:ext cx="2250900" cy="8004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Vitesse de traitement</a:t>
            </a:r>
            <a:endParaRPr/>
          </a:p>
        </p:txBody>
      </p:sp>
      <p:sp>
        <p:nvSpPr>
          <p:cNvPr id="484" name="Google Shape;484;p45"/>
          <p:cNvSpPr txBox="1">
            <a:spLocks noGrp="1"/>
          </p:cNvSpPr>
          <p:nvPr>
            <p:ph type="subTitle" idx="8"/>
          </p:nvPr>
        </p:nvSpPr>
        <p:spPr>
          <a:xfrm>
            <a:off x="5971774" y="2418175"/>
            <a:ext cx="2606400" cy="8004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Latence et temps de réponse</a:t>
            </a:r>
            <a:endParaRPr/>
          </a:p>
        </p:txBody>
      </p:sp>
      <p:sp>
        <p:nvSpPr>
          <p:cNvPr id="485" name="Google Shape;485;p45"/>
          <p:cNvSpPr txBox="1">
            <a:spLocks noGrp="1"/>
          </p:cNvSpPr>
          <p:nvPr>
            <p:ph type="title"/>
          </p:nvPr>
        </p:nvSpPr>
        <p:spPr>
          <a:xfrm>
            <a:off x="713225" y="387100"/>
            <a:ext cx="7717500" cy="6465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Défis :</a:t>
            </a:r>
            <a:endParaRPr/>
          </a:p>
        </p:txBody>
      </p:sp>
      <p:grpSp>
        <p:nvGrpSpPr>
          <p:cNvPr id="486" name="Google Shape;486;p45"/>
          <p:cNvGrpSpPr/>
          <p:nvPr/>
        </p:nvGrpSpPr>
        <p:grpSpPr>
          <a:xfrm flipH="1">
            <a:off x="8630634" y="3748085"/>
            <a:ext cx="216300" cy="965800"/>
            <a:chOff x="-3711584" y="4450360"/>
            <a:chExt cx="216300" cy="965800"/>
          </a:xfrm>
        </p:grpSpPr>
        <p:sp>
          <p:nvSpPr>
            <p:cNvPr id="487" name="Google Shape;487;p45"/>
            <p:cNvSpPr/>
            <p:nvPr/>
          </p:nvSpPr>
          <p:spPr>
            <a:xfrm rot="-5400000">
              <a:off x="-3711584" y="5199860"/>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5"/>
            <p:cNvSpPr/>
            <p:nvPr/>
          </p:nvSpPr>
          <p:spPr>
            <a:xfrm>
              <a:off x="-3638048" y="4450360"/>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45"/>
          <p:cNvSpPr/>
          <p:nvPr/>
        </p:nvSpPr>
        <p:spPr>
          <a:xfrm>
            <a:off x="87461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5"/>
          <p:cNvSpPr/>
          <p:nvPr/>
        </p:nvSpPr>
        <p:spPr>
          <a:xfrm>
            <a:off x="920410" y="1384226"/>
            <a:ext cx="642300" cy="7203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200" b="1">
              <a:solidFill>
                <a:srgbClr val="F8FFF5"/>
              </a:solidFill>
              <a:latin typeface="Share Tech Mono"/>
              <a:ea typeface="Share Tech Mono"/>
              <a:cs typeface="Share Tech Mono"/>
              <a:sym typeface="Share Tech Mono"/>
            </a:endParaRPr>
          </a:p>
        </p:txBody>
      </p:sp>
      <p:sp>
        <p:nvSpPr>
          <p:cNvPr id="491" name="Google Shape;491;p45"/>
          <p:cNvSpPr/>
          <p:nvPr/>
        </p:nvSpPr>
        <p:spPr>
          <a:xfrm>
            <a:off x="920422" y="2458221"/>
            <a:ext cx="642300" cy="7203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200" b="1">
              <a:solidFill>
                <a:srgbClr val="F8FFF5"/>
              </a:solidFill>
              <a:latin typeface="Share Tech Mono"/>
              <a:ea typeface="Share Tech Mono"/>
              <a:cs typeface="Share Tech Mono"/>
              <a:sym typeface="Share Tech Mono"/>
            </a:endParaRPr>
          </a:p>
        </p:txBody>
      </p:sp>
      <p:sp>
        <p:nvSpPr>
          <p:cNvPr id="492" name="Google Shape;492;p45"/>
          <p:cNvSpPr/>
          <p:nvPr/>
        </p:nvSpPr>
        <p:spPr>
          <a:xfrm>
            <a:off x="5253285" y="1384226"/>
            <a:ext cx="642300" cy="7203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200" b="1">
              <a:solidFill>
                <a:srgbClr val="F8FFF5"/>
              </a:solidFill>
              <a:latin typeface="Share Tech Mono"/>
              <a:ea typeface="Share Tech Mono"/>
              <a:cs typeface="Share Tech Mono"/>
              <a:sym typeface="Share Tech Mono"/>
            </a:endParaRPr>
          </a:p>
        </p:txBody>
      </p:sp>
      <p:sp>
        <p:nvSpPr>
          <p:cNvPr id="493" name="Google Shape;493;p45"/>
          <p:cNvSpPr/>
          <p:nvPr/>
        </p:nvSpPr>
        <p:spPr>
          <a:xfrm>
            <a:off x="5253285" y="2458221"/>
            <a:ext cx="642300" cy="7203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200" b="1">
              <a:solidFill>
                <a:srgbClr val="F8FFF5"/>
              </a:solidFill>
              <a:latin typeface="Share Tech Mono"/>
              <a:ea typeface="Share Tech Mono"/>
              <a:cs typeface="Share Tech Mono"/>
              <a:sym typeface="Share Tech Mono"/>
            </a:endParaRPr>
          </a:p>
        </p:txBody>
      </p:sp>
      <p:grpSp>
        <p:nvGrpSpPr>
          <p:cNvPr id="494" name="Google Shape;494;p45"/>
          <p:cNvGrpSpPr/>
          <p:nvPr/>
        </p:nvGrpSpPr>
        <p:grpSpPr>
          <a:xfrm flipH="1">
            <a:off x="250109" y="418435"/>
            <a:ext cx="216300" cy="965800"/>
            <a:chOff x="-3711584" y="4450360"/>
            <a:chExt cx="216300" cy="965800"/>
          </a:xfrm>
        </p:grpSpPr>
        <p:sp>
          <p:nvSpPr>
            <p:cNvPr id="495" name="Google Shape;495;p45"/>
            <p:cNvSpPr/>
            <p:nvPr/>
          </p:nvSpPr>
          <p:spPr>
            <a:xfrm rot="-5400000">
              <a:off x="-3711584" y="5199860"/>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5"/>
            <p:cNvSpPr/>
            <p:nvPr/>
          </p:nvSpPr>
          <p:spPr>
            <a:xfrm>
              <a:off x="-3638048" y="4450360"/>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45"/>
          <p:cNvGrpSpPr/>
          <p:nvPr/>
        </p:nvGrpSpPr>
        <p:grpSpPr>
          <a:xfrm>
            <a:off x="4463850" y="2091160"/>
            <a:ext cx="216300" cy="965800"/>
            <a:chOff x="4664716" y="3950185"/>
            <a:chExt cx="216300" cy="965800"/>
          </a:xfrm>
        </p:grpSpPr>
        <p:sp>
          <p:nvSpPr>
            <p:cNvPr id="498" name="Google Shape;498;p45"/>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5"/>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45"/>
          <p:cNvSpPr/>
          <p:nvPr/>
        </p:nvSpPr>
        <p:spPr>
          <a:xfrm>
            <a:off x="26017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5"/>
          <p:cNvSpPr/>
          <p:nvPr/>
        </p:nvSpPr>
        <p:spPr>
          <a:xfrm>
            <a:off x="2986581" y="3688871"/>
            <a:ext cx="642300" cy="7203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200" b="1">
              <a:solidFill>
                <a:srgbClr val="F8FFF5"/>
              </a:solidFill>
              <a:latin typeface="Share Tech Mono"/>
              <a:ea typeface="Share Tech Mono"/>
              <a:cs typeface="Share Tech Mono"/>
              <a:sym typeface="Share Tech Mono"/>
            </a:endParaRPr>
          </a:p>
        </p:txBody>
      </p:sp>
      <p:sp>
        <p:nvSpPr>
          <p:cNvPr id="502" name="Google Shape;502;p45"/>
          <p:cNvSpPr txBox="1">
            <a:spLocks noGrp="1"/>
          </p:cNvSpPr>
          <p:nvPr>
            <p:ph type="subTitle" idx="8"/>
          </p:nvPr>
        </p:nvSpPr>
        <p:spPr>
          <a:xfrm>
            <a:off x="3751419" y="3686075"/>
            <a:ext cx="2406000" cy="8004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a:t>Qualité des données</a:t>
            </a:r>
            <a:endParaRPr/>
          </a:p>
        </p:txBody>
      </p:sp>
      <p:grpSp>
        <p:nvGrpSpPr>
          <p:cNvPr id="503" name="Google Shape;503;p45"/>
          <p:cNvGrpSpPr/>
          <p:nvPr/>
        </p:nvGrpSpPr>
        <p:grpSpPr>
          <a:xfrm>
            <a:off x="1064240" y="1590675"/>
            <a:ext cx="354586" cy="354586"/>
            <a:chOff x="-30735200" y="3192625"/>
            <a:chExt cx="292225" cy="292225"/>
          </a:xfrm>
        </p:grpSpPr>
        <p:sp>
          <p:nvSpPr>
            <p:cNvPr id="504" name="Google Shape;504;p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45"/>
          <p:cNvSpPr/>
          <p:nvPr/>
        </p:nvSpPr>
        <p:spPr>
          <a:xfrm>
            <a:off x="5390792" y="158524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45"/>
          <p:cNvGrpSpPr/>
          <p:nvPr/>
        </p:nvGrpSpPr>
        <p:grpSpPr>
          <a:xfrm>
            <a:off x="1031817" y="2608137"/>
            <a:ext cx="419443" cy="420487"/>
            <a:chOff x="-3771675" y="3971775"/>
            <a:chExt cx="291300" cy="292025"/>
          </a:xfrm>
        </p:grpSpPr>
        <p:sp>
          <p:nvSpPr>
            <p:cNvPr id="513" name="Google Shape;513;p4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45"/>
          <p:cNvGrpSpPr/>
          <p:nvPr/>
        </p:nvGrpSpPr>
        <p:grpSpPr>
          <a:xfrm>
            <a:off x="5442259" y="2634731"/>
            <a:ext cx="264317" cy="367290"/>
            <a:chOff x="-64001300" y="4093650"/>
            <a:chExt cx="228450" cy="317450"/>
          </a:xfrm>
        </p:grpSpPr>
        <p:sp>
          <p:nvSpPr>
            <p:cNvPr id="519" name="Google Shape;519;p4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45"/>
          <p:cNvSpPr/>
          <p:nvPr/>
        </p:nvSpPr>
        <p:spPr>
          <a:xfrm>
            <a:off x="3124532" y="3865682"/>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anim calcmode="lin" valueType="num">
                                      <p:cBhvr additive="base">
                                        <p:cTn id="7" dur="1000"/>
                                        <p:tgtEl>
                                          <p:spTgt spid="483"/>
                                        </p:tgtEl>
                                        <p:attrNameLst>
                                          <p:attrName>ppt_w</p:attrName>
                                        </p:attrNameLst>
                                      </p:cBhvr>
                                      <p:tavLst>
                                        <p:tav tm="0">
                                          <p:val>
                                            <p:strVal val="0"/>
                                          </p:val>
                                        </p:tav>
                                        <p:tav tm="100000">
                                          <p:val>
                                            <p:strVal val="#ppt_w"/>
                                          </p:val>
                                        </p:tav>
                                      </p:tavLst>
                                    </p:anim>
                                    <p:anim calcmode="lin" valueType="num">
                                      <p:cBhvr additive="base">
                                        <p:cTn id="8" dur="1000"/>
                                        <p:tgtEl>
                                          <p:spTgt spid="48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490"/>
                                        </p:tgtEl>
                                        <p:attrNameLst>
                                          <p:attrName>style.visibility</p:attrName>
                                        </p:attrNameLst>
                                      </p:cBhvr>
                                      <p:to>
                                        <p:strVal val="visible"/>
                                      </p:to>
                                    </p:set>
                                    <p:anim calcmode="lin" valueType="num">
                                      <p:cBhvr additive="base">
                                        <p:cTn id="11" dur="1000"/>
                                        <p:tgtEl>
                                          <p:spTgt spid="490"/>
                                        </p:tgtEl>
                                        <p:attrNameLst>
                                          <p:attrName>ppt_w</p:attrName>
                                        </p:attrNameLst>
                                      </p:cBhvr>
                                      <p:tavLst>
                                        <p:tav tm="0">
                                          <p:val>
                                            <p:strVal val="0"/>
                                          </p:val>
                                        </p:tav>
                                        <p:tav tm="100000">
                                          <p:val>
                                            <p:strVal val="#ppt_w"/>
                                          </p:val>
                                        </p:tav>
                                      </p:tavLst>
                                    </p:anim>
                                    <p:anim calcmode="lin" valueType="num">
                                      <p:cBhvr additive="base">
                                        <p:cTn id="12" dur="1000"/>
                                        <p:tgtEl>
                                          <p:spTgt spid="490"/>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503"/>
                                        </p:tgtEl>
                                        <p:attrNameLst>
                                          <p:attrName>style.visibility</p:attrName>
                                        </p:attrNameLst>
                                      </p:cBhvr>
                                      <p:to>
                                        <p:strVal val="visible"/>
                                      </p:to>
                                    </p:set>
                                    <p:anim calcmode="lin" valueType="num">
                                      <p:cBhvr additive="base">
                                        <p:cTn id="15" dur="1000"/>
                                        <p:tgtEl>
                                          <p:spTgt spid="503"/>
                                        </p:tgtEl>
                                        <p:attrNameLst>
                                          <p:attrName>ppt_w</p:attrName>
                                        </p:attrNameLst>
                                      </p:cBhvr>
                                      <p:tavLst>
                                        <p:tav tm="0">
                                          <p:val>
                                            <p:strVal val="0"/>
                                          </p:val>
                                        </p:tav>
                                        <p:tav tm="100000">
                                          <p:val>
                                            <p:strVal val="#ppt_w"/>
                                          </p:val>
                                        </p:tav>
                                      </p:tavLst>
                                    </p:anim>
                                    <p:anim calcmode="lin" valueType="num">
                                      <p:cBhvr additive="base">
                                        <p:cTn id="16" dur="1000"/>
                                        <p:tgtEl>
                                          <p:spTgt spid="503"/>
                                        </p:tgtEl>
                                        <p:attrNameLst>
                                          <p:attrName>ppt_h</p:attrName>
                                        </p:attrNameLst>
                                      </p:cBhvr>
                                      <p:tavLst>
                                        <p:tav tm="0">
                                          <p:val>
                                            <p:str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481"/>
                                        </p:tgtEl>
                                        <p:attrNameLst>
                                          <p:attrName>style.visibility</p:attrName>
                                        </p:attrNameLst>
                                      </p:cBhvr>
                                      <p:to>
                                        <p:strVal val="visible"/>
                                      </p:to>
                                    </p:set>
                                    <p:anim calcmode="lin" valueType="num">
                                      <p:cBhvr additive="base">
                                        <p:cTn id="21" dur="1000"/>
                                        <p:tgtEl>
                                          <p:spTgt spid="481"/>
                                        </p:tgtEl>
                                        <p:attrNameLst>
                                          <p:attrName>ppt_w</p:attrName>
                                        </p:attrNameLst>
                                      </p:cBhvr>
                                      <p:tavLst>
                                        <p:tav tm="0">
                                          <p:val>
                                            <p:strVal val="0"/>
                                          </p:val>
                                        </p:tav>
                                        <p:tav tm="100000">
                                          <p:val>
                                            <p:strVal val="#ppt_w"/>
                                          </p:val>
                                        </p:tav>
                                      </p:tavLst>
                                    </p:anim>
                                    <p:anim calcmode="lin" valueType="num">
                                      <p:cBhvr additive="base">
                                        <p:cTn id="22" dur="1000"/>
                                        <p:tgtEl>
                                          <p:spTgt spid="481"/>
                                        </p:tgtEl>
                                        <p:attrNameLst>
                                          <p:attrName>ppt_h</p:attrName>
                                        </p:attrNameLst>
                                      </p:cBhvr>
                                      <p:tavLst>
                                        <p:tav tm="0">
                                          <p:val>
                                            <p:str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492"/>
                                        </p:tgtEl>
                                        <p:attrNameLst>
                                          <p:attrName>style.visibility</p:attrName>
                                        </p:attrNameLst>
                                      </p:cBhvr>
                                      <p:to>
                                        <p:strVal val="visible"/>
                                      </p:to>
                                    </p:set>
                                    <p:anim calcmode="lin" valueType="num">
                                      <p:cBhvr additive="base">
                                        <p:cTn id="25" dur="1000"/>
                                        <p:tgtEl>
                                          <p:spTgt spid="492"/>
                                        </p:tgtEl>
                                        <p:attrNameLst>
                                          <p:attrName>ppt_w</p:attrName>
                                        </p:attrNameLst>
                                      </p:cBhvr>
                                      <p:tavLst>
                                        <p:tav tm="0">
                                          <p:val>
                                            <p:strVal val="0"/>
                                          </p:val>
                                        </p:tav>
                                        <p:tav tm="100000">
                                          <p:val>
                                            <p:strVal val="#ppt_w"/>
                                          </p:val>
                                        </p:tav>
                                      </p:tavLst>
                                    </p:anim>
                                    <p:anim calcmode="lin" valueType="num">
                                      <p:cBhvr additive="base">
                                        <p:cTn id="26" dur="1000"/>
                                        <p:tgtEl>
                                          <p:spTgt spid="492"/>
                                        </p:tgtEl>
                                        <p:attrNameLst>
                                          <p:attrName>ppt_h</p:attrName>
                                        </p:attrNameLst>
                                      </p:cBhvr>
                                      <p:tavLst>
                                        <p:tav tm="0">
                                          <p:val>
                                            <p:str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511"/>
                                        </p:tgtEl>
                                        <p:attrNameLst>
                                          <p:attrName>style.visibility</p:attrName>
                                        </p:attrNameLst>
                                      </p:cBhvr>
                                      <p:to>
                                        <p:strVal val="visible"/>
                                      </p:to>
                                    </p:set>
                                    <p:anim calcmode="lin" valueType="num">
                                      <p:cBhvr additive="base">
                                        <p:cTn id="29" dur="1000"/>
                                        <p:tgtEl>
                                          <p:spTgt spid="511"/>
                                        </p:tgtEl>
                                        <p:attrNameLst>
                                          <p:attrName>ppt_w</p:attrName>
                                        </p:attrNameLst>
                                      </p:cBhvr>
                                      <p:tavLst>
                                        <p:tav tm="0">
                                          <p:val>
                                            <p:strVal val="0"/>
                                          </p:val>
                                        </p:tav>
                                        <p:tav tm="100000">
                                          <p:val>
                                            <p:strVal val="#ppt_w"/>
                                          </p:val>
                                        </p:tav>
                                      </p:tavLst>
                                    </p:anim>
                                    <p:anim calcmode="lin" valueType="num">
                                      <p:cBhvr additive="base">
                                        <p:cTn id="30" dur="1000"/>
                                        <p:tgtEl>
                                          <p:spTgt spid="511"/>
                                        </p:tgtEl>
                                        <p:attrNameLst>
                                          <p:attrName>ppt_h</p:attrName>
                                        </p:attrNameLst>
                                      </p:cBhvr>
                                      <p:tavLst>
                                        <p:tav tm="0">
                                          <p:val>
                                            <p:str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482"/>
                                        </p:tgtEl>
                                        <p:attrNameLst>
                                          <p:attrName>style.visibility</p:attrName>
                                        </p:attrNameLst>
                                      </p:cBhvr>
                                      <p:to>
                                        <p:strVal val="visible"/>
                                      </p:to>
                                    </p:set>
                                    <p:anim calcmode="lin" valueType="num">
                                      <p:cBhvr additive="base">
                                        <p:cTn id="35" dur="1000"/>
                                        <p:tgtEl>
                                          <p:spTgt spid="482"/>
                                        </p:tgtEl>
                                        <p:attrNameLst>
                                          <p:attrName>ppt_w</p:attrName>
                                        </p:attrNameLst>
                                      </p:cBhvr>
                                      <p:tavLst>
                                        <p:tav tm="0">
                                          <p:val>
                                            <p:strVal val="0"/>
                                          </p:val>
                                        </p:tav>
                                        <p:tav tm="100000">
                                          <p:val>
                                            <p:strVal val="#ppt_w"/>
                                          </p:val>
                                        </p:tav>
                                      </p:tavLst>
                                    </p:anim>
                                    <p:anim calcmode="lin" valueType="num">
                                      <p:cBhvr additive="base">
                                        <p:cTn id="36" dur="1000"/>
                                        <p:tgtEl>
                                          <p:spTgt spid="482"/>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512"/>
                                        </p:tgtEl>
                                        <p:attrNameLst>
                                          <p:attrName>style.visibility</p:attrName>
                                        </p:attrNameLst>
                                      </p:cBhvr>
                                      <p:to>
                                        <p:strVal val="visible"/>
                                      </p:to>
                                    </p:set>
                                    <p:anim calcmode="lin" valueType="num">
                                      <p:cBhvr additive="base">
                                        <p:cTn id="39" dur="1000"/>
                                        <p:tgtEl>
                                          <p:spTgt spid="512"/>
                                        </p:tgtEl>
                                        <p:attrNameLst>
                                          <p:attrName>ppt_w</p:attrName>
                                        </p:attrNameLst>
                                      </p:cBhvr>
                                      <p:tavLst>
                                        <p:tav tm="0">
                                          <p:val>
                                            <p:strVal val="0"/>
                                          </p:val>
                                        </p:tav>
                                        <p:tav tm="100000">
                                          <p:val>
                                            <p:strVal val="#ppt_w"/>
                                          </p:val>
                                        </p:tav>
                                      </p:tavLst>
                                    </p:anim>
                                    <p:anim calcmode="lin" valueType="num">
                                      <p:cBhvr additive="base">
                                        <p:cTn id="40" dur="1000"/>
                                        <p:tgtEl>
                                          <p:spTgt spid="512"/>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491"/>
                                        </p:tgtEl>
                                        <p:attrNameLst>
                                          <p:attrName>style.visibility</p:attrName>
                                        </p:attrNameLst>
                                      </p:cBhvr>
                                      <p:to>
                                        <p:strVal val="visible"/>
                                      </p:to>
                                    </p:set>
                                    <p:anim calcmode="lin" valueType="num">
                                      <p:cBhvr additive="base">
                                        <p:cTn id="43" dur="1000"/>
                                        <p:tgtEl>
                                          <p:spTgt spid="491"/>
                                        </p:tgtEl>
                                        <p:attrNameLst>
                                          <p:attrName>ppt_w</p:attrName>
                                        </p:attrNameLst>
                                      </p:cBhvr>
                                      <p:tavLst>
                                        <p:tav tm="0">
                                          <p:val>
                                            <p:strVal val="0"/>
                                          </p:val>
                                        </p:tav>
                                        <p:tav tm="100000">
                                          <p:val>
                                            <p:strVal val="#ppt_w"/>
                                          </p:val>
                                        </p:tav>
                                      </p:tavLst>
                                    </p:anim>
                                    <p:anim calcmode="lin" valueType="num">
                                      <p:cBhvr additive="base">
                                        <p:cTn id="44" dur="1000"/>
                                        <p:tgtEl>
                                          <p:spTgt spid="491"/>
                                        </p:tgtEl>
                                        <p:attrNameLst>
                                          <p:attrName>ppt_h</p:attrName>
                                        </p:attrNameLst>
                                      </p:cBhvr>
                                      <p:tavLst>
                                        <p:tav tm="0">
                                          <p:val>
                                            <p:str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484"/>
                                        </p:tgtEl>
                                        <p:attrNameLst>
                                          <p:attrName>style.visibility</p:attrName>
                                        </p:attrNameLst>
                                      </p:cBhvr>
                                      <p:to>
                                        <p:strVal val="visible"/>
                                      </p:to>
                                    </p:set>
                                    <p:anim calcmode="lin" valueType="num">
                                      <p:cBhvr additive="base">
                                        <p:cTn id="49" dur="1000"/>
                                        <p:tgtEl>
                                          <p:spTgt spid="484"/>
                                        </p:tgtEl>
                                        <p:attrNameLst>
                                          <p:attrName>ppt_w</p:attrName>
                                        </p:attrNameLst>
                                      </p:cBhvr>
                                      <p:tavLst>
                                        <p:tav tm="0">
                                          <p:val>
                                            <p:strVal val="0"/>
                                          </p:val>
                                        </p:tav>
                                        <p:tav tm="100000">
                                          <p:val>
                                            <p:strVal val="#ppt_w"/>
                                          </p:val>
                                        </p:tav>
                                      </p:tavLst>
                                    </p:anim>
                                    <p:anim calcmode="lin" valueType="num">
                                      <p:cBhvr additive="base">
                                        <p:cTn id="50" dur="1000"/>
                                        <p:tgtEl>
                                          <p:spTgt spid="484"/>
                                        </p:tgtEl>
                                        <p:attrNameLst>
                                          <p:attrName>ppt_h</p:attrName>
                                        </p:attrNameLst>
                                      </p:cBhvr>
                                      <p:tavLst>
                                        <p:tav tm="0">
                                          <p:val>
                                            <p:str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493"/>
                                        </p:tgtEl>
                                        <p:attrNameLst>
                                          <p:attrName>style.visibility</p:attrName>
                                        </p:attrNameLst>
                                      </p:cBhvr>
                                      <p:to>
                                        <p:strVal val="visible"/>
                                      </p:to>
                                    </p:set>
                                    <p:anim calcmode="lin" valueType="num">
                                      <p:cBhvr additive="base">
                                        <p:cTn id="53" dur="1000"/>
                                        <p:tgtEl>
                                          <p:spTgt spid="493"/>
                                        </p:tgtEl>
                                        <p:attrNameLst>
                                          <p:attrName>ppt_w</p:attrName>
                                        </p:attrNameLst>
                                      </p:cBhvr>
                                      <p:tavLst>
                                        <p:tav tm="0">
                                          <p:val>
                                            <p:strVal val="0"/>
                                          </p:val>
                                        </p:tav>
                                        <p:tav tm="100000">
                                          <p:val>
                                            <p:strVal val="#ppt_w"/>
                                          </p:val>
                                        </p:tav>
                                      </p:tavLst>
                                    </p:anim>
                                    <p:anim calcmode="lin" valueType="num">
                                      <p:cBhvr additive="base">
                                        <p:cTn id="54" dur="1000"/>
                                        <p:tgtEl>
                                          <p:spTgt spid="493"/>
                                        </p:tgtEl>
                                        <p:attrNameLst>
                                          <p:attrName>ppt_h</p:attrName>
                                        </p:attrNameLst>
                                      </p:cBhvr>
                                      <p:tavLst>
                                        <p:tav tm="0">
                                          <p:val>
                                            <p:strVal val="0"/>
                                          </p:val>
                                        </p:tav>
                                        <p:tav tm="100000">
                                          <p:val>
                                            <p:strVal val="#ppt_h"/>
                                          </p:val>
                                        </p:tav>
                                      </p:tavLst>
                                    </p:anim>
                                  </p:childTnLst>
                                </p:cTn>
                              </p:par>
                              <p:par>
                                <p:cTn id="55" presetID="23" presetClass="entr" presetSubtype="16" fill="hold" nodeType="withEffect">
                                  <p:stCondLst>
                                    <p:cond delay="0"/>
                                  </p:stCondLst>
                                  <p:childTnLst>
                                    <p:set>
                                      <p:cBhvr>
                                        <p:cTn id="56" dur="1" fill="hold">
                                          <p:stCondLst>
                                            <p:cond delay="0"/>
                                          </p:stCondLst>
                                        </p:cTn>
                                        <p:tgtEl>
                                          <p:spTgt spid="518"/>
                                        </p:tgtEl>
                                        <p:attrNameLst>
                                          <p:attrName>style.visibility</p:attrName>
                                        </p:attrNameLst>
                                      </p:cBhvr>
                                      <p:to>
                                        <p:strVal val="visible"/>
                                      </p:to>
                                    </p:set>
                                    <p:anim calcmode="lin" valueType="num">
                                      <p:cBhvr additive="base">
                                        <p:cTn id="57" dur="1000"/>
                                        <p:tgtEl>
                                          <p:spTgt spid="518"/>
                                        </p:tgtEl>
                                        <p:attrNameLst>
                                          <p:attrName>ppt_w</p:attrName>
                                        </p:attrNameLst>
                                      </p:cBhvr>
                                      <p:tavLst>
                                        <p:tav tm="0">
                                          <p:val>
                                            <p:strVal val="0"/>
                                          </p:val>
                                        </p:tav>
                                        <p:tav tm="100000">
                                          <p:val>
                                            <p:strVal val="#ppt_w"/>
                                          </p:val>
                                        </p:tav>
                                      </p:tavLst>
                                    </p:anim>
                                    <p:anim calcmode="lin" valueType="num">
                                      <p:cBhvr additive="base">
                                        <p:cTn id="58" dur="1000"/>
                                        <p:tgtEl>
                                          <p:spTgt spid="518"/>
                                        </p:tgtEl>
                                        <p:attrNameLst>
                                          <p:attrName>ppt_h</p:attrName>
                                        </p:attrNameLst>
                                      </p:cBhvr>
                                      <p:tavLst>
                                        <p:tav tm="0">
                                          <p:val>
                                            <p:str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23" presetClass="entr" presetSubtype="16" fill="hold" nodeType="clickEffect">
                                  <p:stCondLst>
                                    <p:cond delay="0"/>
                                  </p:stCondLst>
                                  <p:childTnLst>
                                    <p:set>
                                      <p:cBhvr>
                                        <p:cTn id="62" dur="1" fill="hold">
                                          <p:stCondLst>
                                            <p:cond delay="0"/>
                                          </p:stCondLst>
                                        </p:cTn>
                                        <p:tgtEl>
                                          <p:spTgt spid="501"/>
                                        </p:tgtEl>
                                        <p:attrNameLst>
                                          <p:attrName>style.visibility</p:attrName>
                                        </p:attrNameLst>
                                      </p:cBhvr>
                                      <p:to>
                                        <p:strVal val="visible"/>
                                      </p:to>
                                    </p:set>
                                    <p:anim calcmode="lin" valueType="num">
                                      <p:cBhvr additive="base">
                                        <p:cTn id="63" dur="1000"/>
                                        <p:tgtEl>
                                          <p:spTgt spid="501"/>
                                        </p:tgtEl>
                                        <p:attrNameLst>
                                          <p:attrName>ppt_w</p:attrName>
                                        </p:attrNameLst>
                                      </p:cBhvr>
                                      <p:tavLst>
                                        <p:tav tm="0">
                                          <p:val>
                                            <p:strVal val="0"/>
                                          </p:val>
                                        </p:tav>
                                        <p:tav tm="100000">
                                          <p:val>
                                            <p:strVal val="#ppt_w"/>
                                          </p:val>
                                        </p:tav>
                                      </p:tavLst>
                                    </p:anim>
                                    <p:anim calcmode="lin" valueType="num">
                                      <p:cBhvr additive="base">
                                        <p:cTn id="64" dur="1000"/>
                                        <p:tgtEl>
                                          <p:spTgt spid="501"/>
                                        </p:tgtEl>
                                        <p:attrNameLst>
                                          <p:attrName>ppt_h</p:attrName>
                                        </p:attrNameLst>
                                      </p:cBhvr>
                                      <p:tavLst>
                                        <p:tav tm="0">
                                          <p:val>
                                            <p:str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502"/>
                                        </p:tgtEl>
                                        <p:attrNameLst>
                                          <p:attrName>style.visibility</p:attrName>
                                        </p:attrNameLst>
                                      </p:cBhvr>
                                      <p:to>
                                        <p:strVal val="visible"/>
                                      </p:to>
                                    </p:set>
                                    <p:anim calcmode="lin" valueType="num">
                                      <p:cBhvr additive="base">
                                        <p:cTn id="67" dur="1000"/>
                                        <p:tgtEl>
                                          <p:spTgt spid="502"/>
                                        </p:tgtEl>
                                        <p:attrNameLst>
                                          <p:attrName>ppt_w</p:attrName>
                                        </p:attrNameLst>
                                      </p:cBhvr>
                                      <p:tavLst>
                                        <p:tav tm="0">
                                          <p:val>
                                            <p:strVal val="0"/>
                                          </p:val>
                                        </p:tav>
                                        <p:tav tm="100000">
                                          <p:val>
                                            <p:strVal val="#ppt_w"/>
                                          </p:val>
                                        </p:tav>
                                      </p:tavLst>
                                    </p:anim>
                                    <p:anim calcmode="lin" valueType="num">
                                      <p:cBhvr additive="base">
                                        <p:cTn id="68" dur="1000"/>
                                        <p:tgtEl>
                                          <p:spTgt spid="502"/>
                                        </p:tgtEl>
                                        <p:attrNameLst>
                                          <p:attrName>ppt_h</p:attrName>
                                        </p:attrNameLst>
                                      </p:cBhvr>
                                      <p:tavLst>
                                        <p:tav tm="0">
                                          <p:val>
                                            <p:str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523"/>
                                        </p:tgtEl>
                                        <p:attrNameLst>
                                          <p:attrName>style.visibility</p:attrName>
                                        </p:attrNameLst>
                                      </p:cBhvr>
                                      <p:to>
                                        <p:strVal val="visible"/>
                                      </p:to>
                                    </p:set>
                                    <p:anim calcmode="lin" valueType="num">
                                      <p:cBhvr additive="base">
                                        <p:cTn id="71" dur="1000"/>
                                        <p:tgtEl>
                                          <p:spTgt spid="523"/>
                                        </p:tgtEl>
                                        <p:attrNameLst>
                                          <p:attrName>ppt_w</p:attrName>
                                        </p:attrNameLst>
                                      </p:cBhvr>
                                      <p:tavLst>
                                        <p:tav tm="0">
                                          <p:val>
                                            <p:strVal val="0"/>
                                          </p:val>
                                        </p:tav>
                                        <p:tav tm="100000">
                                          <p:val>
                                            <p:strVal val="#ppt_w"/>
                                          </p:val>
                                        </p:tav>
                                      </p:tavLst>
                                    </p:anim>
                                    <p:anim calcmode="lin" valueType="num">
                                      <p:cBhvr additive="base">
                                        <p:cTn id="72" dur="1000"/>
                                        <p:tgtEl>
                                          <p:spTgt spid="52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6"/>
          <p:cNvSpPr txBox="1">
            <a:spLocks noGrp="1"/>
          </p:cNvSpPr>
          <p:nvPr>
            <p:ph type="title"/>
          </p:nvPr>
        </p:nvSpPr>
        <p:spPr>
          <a:xfrm>
            <a:off x="713250" y="2017650"/>
            <a:ext cx="7717500" cy="11082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Approches du Machine Learning en temps réel sur flux de données</a:t>
            </a:r>
            <a:endParaRPr/>
          </a:p>
        </p:txBody>
      </p:sp>
      <p:grpSp>
        <p:nvGrpSpPr>
          <p:cNvPr id="529" name="Google Shape;529;p46"/>
          <p:cNvGrpSpPr/>
          <p:nvPr/>
        </p:nvGrpSpPr>
        <p:grpSpPr>
          <a:xfrm flipH="1">
            <a:off x="8630634" y="3748085"/>
            <a:ext cx="216300" cy="965800"/>
            <a:chOff x="-3711584" y="4450360"/>
            <a:chExt cx="216300" cy="965800"/>
          </a:xfrm>
        </p:grpSpPr>
        <p:sp>
          <p:nvSpPr>
            <p:cNvPr id="530" name="Google Shape;530;p46"/>
            <p:cNvSpPr/>
            <p:nvPr/>
          </p:nvSpPr>
          <p:spPr>
            <a:xfrm rot="-5400000">
              <a:off x="-3711584" y="5199860"/>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6"/>
            <p:cNvSpPr/>
            <p:nvPr/>
          </p:nvSpPr>
          <p:spPr>
            <a:xfrm>
              <a:off x="-3638048" y="4450360"/>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46"/>
          <p:cNvSpPr/>
          <p:nvPr/>
        </p:nvSpPr>
        <p:spPr>
          <a:xfrm>
            <a:off x="8746125" y="32051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 name="Google Shape;533;p46"/>
          <p:cNvGrpSpPr/>
          <p:nvPr/>
        </p:nvGrpSpPr>
        <p:grpSpPr>
          <a:xfrm flipH="1">
            <a:off x="220884" y="93735"/>
            <a:ext cx="216300" cy="965800"/>
            <a:chOff x="-3711584" y="4450360"/>
            <a:chExt cx="216300" cy="965800"/>
          </a:xfrm>
        </p:grpSpPr>
        <p:sp>
          <p:nvSpPr>
            <p:cNvPr id="534" name="Google Shape;534;p46"/>
            <p:cNvSpPr/>
            <p:nvPr/>
          </p:nvSpPr>
          <p:spPr>
            <a:xfrm rot="-5400000">
              <a:off x="-3711584" y="5199860"/>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6"/>
            <p:cNvSpPr/>
            <p:nvPr/>
          </p:nvSpPr>
          <p:spPr>
            <a:xfrm>
              <a:off x="-3638048" y="4450360"/>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46"/>
          <p:cNvSpPr/>
          <p:nvPr/>
        </p:nvSpPr>
        <p:spPr>
          <a:xfrm>
            <a:off x="260175" y="4713863"/>
            <a:ext cx="137700" cy="137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6"/>
          <p:cNvSpPr txBox="1">
            <a:spLocks noGrp="1"/>
          </p:cNvSpPr>
          <p:nvPr>
            <p:ph type="title" idx="4294967295"/>
          </p:nvPr>
        </p:nvSpPr>
        <p:spPr>
          <a:xfrm>
            <a:off x="4010150" y="458225"/>
            <a:ext cx="1168500" cy="1246800"/>
          </a:xfrm>
          <a:prstGeom prst="rect">
            <a:avLst/>
          </a:prstGeom>
          <a:ln w="9525" cap="flat" cmpd="sng">
            <a:solidFill>
              <a:srgbClr val="F3F3F3"/>
            </a:solidFill>
            <a:prstDash val="solid"/>
            <a:round/>
            <a:headEnd type="none" w="sm" len="sm"/>
            <a:tailEnd type="none" w="sm" len="sm"/>
          </a:ln>
        </p:spPr>
        <p:txBody>
          <a:bodyPr spcFirstLastPara="1" wrap="square" lIns="91425" tIns="91425" rIns="91425" bIns="91425" anchor="b" anchorCtr="0">
            <a:spAutoFit/>
          </a:bodyPr>
          <a:lstStyle/>
          <a:p>
            <a:pPr marL="0" lvl="0" indent="0" algn="l" rtl="0">
              <a:spcBef>
                <a:spcPts val="0"/>
              </a:spcBef>
              <a:spcAft>
                <a:spcPts val="0"/>
              </a:spcAft>
              <a:buNone/>
            </a:pPr>
            <a:r>
              <a:rPr lang="en" sz="6900"/>
              <a:t>03</a:t>
            </a:r>
            <a:endParaRPr sz="6900"/>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grpSp>
        <p:nvGrpSpPr>
          <p:cNvPr id="542" name="Google Shape;542;p47"/>
          <p:cNvGrpSpPr/>
          <p:nvPr/>
        </p:nvGrpSpPr>
        <p:grpSpPr>
          <a:xfrm>
            <a:off x="3387291" y="116735"/>
            <a:ext cx="216300" cy="965800"/>
            <a:chOff x="4664716" y="3950185"/>
            <a:chExt cx="216300" cy="965800"/>
          </a:xfrm>
        </p:grpSpPr>
        <p:sp>
          <p:nvSpPr>
            <p:cNvPr id="543" name="Google Shape;543;p47"/>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7"/>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47"/>
          <p:cNvSpPr txBox="1">
            <a:spLocks noGrp="1"/>
          </p:cNvSpPr>
          <p:nvPr>
            <p:ph type="subTitle" idx="1"/>
          </p:nvPr>
        </p:nvSpPr>
        <p:spPr>
          <a:xfrm>
            <a:off x="4853425" y="2026575"/>
            <a:ext cx="3392700" cy="1723800"/>
          </a:xfrm>
          <a:prstGeom prst="rect">
            <a:avLst/>
          </a:prstGeom>
        </p:spPr>
        <p:txBody>
          <a:bodyPr spcFirstLastPara="1" wrap="square" lIns="91425" tIns="91425" rIns="91425" bIns="91425" anchor="t" anchorCtr="0">
            <a:spAutoFit/>
          </a:bodyPr>
          <a:lstStyle/>
          <a:p>
            <a:pPr marL="0" lvl="0" indent="0" algn="just" rtl="0">
              <a:spcBef>
                <a:spcPts val="0"/>
              </a:spcBef>
              <a:spcAft>
                <a:spcPts val="0"/>
              </a:spcAft>
              <a:buNone/>
            </a:pPr>
            <a:r>
              <a:rPr lang="en" sz="2000"/>
              <a:t>L'apprentissage incrémental permet de mettre à jour le modèle progressivement à mesure que de nouvelles données arrivent.</a:t>
            </a:r>
            <a:endParaRPr sz="2000"/>
          </a:p>
        </p:txBody>
      </p:sp>
      <p:sp>
        <p:nvSpPr>
          <p:cNvPr id="546" name="Google Shape;546;p47"/>
          <p:cNvSpPr txBox="1">
            <a:spLocks noGrp="1"/>
          </p:cNvSpPr>
          <p:nvPr>
            <p:ph type="title"/>
          </p:nvPr>
        </p:nvSpPr>
        <p:spPr>
          <a:xfrm>
            <a:off x="4853431" y="509400"/>
            <a:ext cx="3392700" cy="11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Apprentissage incrémental</a:t>
            </a:r>
            <a:endParaRPr/>
          </a:p>
        </p:txBody>
      </p:sp>
      <p:grpSp>
        <p:nvGrpSpPr>
          <p:cNvPr id="547" name="Google Shape;547;p47"/>
          <p:cNvGrpSpPr/>
          <p:nvPr/>
        </p:nvGrpSpPr>
        <p:grpSpPr>
          <a:xfrm>
            <a:off x="8322616" y="3750385"/>
            <a:ext cx="216300" cy="965800"/>
            <a:chOff x="-3711584" y="4450360"/>
            <a:chExt cx="216300" cy="965800"/>
          </a:xfrm>
        </p:grpSpPr>
        <p:sp>
          <p:nvSpPr>
            <p:cNvPr id="548" name="Google Shape;548;p47"/>
            <p:cNvSpPr/>
            <p:nvPr/>
          </p:nvSpPr>
          <p:spPr>
            <a:xfrm rot="-5400000">
              <a:off x="-3711584" y="5199860"/>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7"/>
            <p:cNvSpPr/>
            <p:nvPr/>
          </p:nvSpPr>
          <p:spPr>
            <a:xfrm>
              <a:off x="-3638048" y="4450360"/>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47"/>
          <p:cNvSpPr txBox="1"/>
          <p:nvPr/>
        </p:nvSpPr>
        <p:spPr>
          <a:xfrm>
            <a:off x="387300" y="509400"/>
            <a:ext cx="30000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3F3F3"/>
                </a:solidFill>
                <a:latin typeface="Share Tech Mono"/>
                <a:ea typeface="Share Tech Mono"/>
                <a:cs typeface="Share Tech Mono"/>
                <a:sym typeface="Share Tech Mono"/>
              </a:rPr>
              <a:t>Approches du Machine Learning en temps réel sur flux de données</a:t>
            </a:r>
            <a:endParaRPr sz="1300">
              <a:solidFill>
                <a:srgbClr val="F3F3F3"/>
              </a:solidFill>
              <a:latin typeface="Share Tech Mono"/>
              <a:ea typeface="Share Tech Mono"/>
              <a:cs typeface="Share Tech Mono"/>
              <a:sym typeface="Share Tech Mono"/>
            </a:endParaRPr>
          </a:p>
        </p:txBody>
      </p:sp>
      <p:pic>
        <p:nvPicPr>
          <p:cNvPr id="551" name="Google Shape;551;p47"/>
          <p:cNvPicPr preferRelativeResize="0"/>
          <p:nvPr/>
        </p:nvPicPr>
        <p:blipFill>
          <a:blip r:embed="rId3">
            <a:alphaModFix/>
          </a:blip>
          <a:stretch>
            <a:fillRect/>
          </a:stretch>
        </p:blipFill>
        <p:spPr>
          <a:xfrm>
            <a:off x="470525" y="1471700"/>
            <a:ext cx="2833549" cy="28335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grpSp>
        <p:nvGrpSpPr>
          <p:cNvPr id="556" name="Google Shape;556;p48"/>
          <p:cNvGrpSpPr/>
          <p:nvPr/>
        </p:nvGrpSpPr>
        <p:grpSpPr>
          <a:xfrm>
            <a:off x="3387291" y="116735"/>
            <a:ext cx="216300" cy="965800"/>
            <a:chOff x="4664716" y="3950185"/>
            <a:chExt cx="216300" cy="965800"/>
          </a:xfrm>
        </p:grpSpPr>
        <p:sp>
          <p:nvSpPr>
            <p:cNvPr id="557" name="Google Shape;557;p48"/>
            <p:cNvSpPr/>
            <p:nvPr/>
          </p:nvSpPr>
          <p:spPr>
            <a:xfrm rot="-5400000">
              <a:off x="4664716" y="4699685"/>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8"/>
            <p:cNvSpPr/>
            <p:nvPr/>
          </p:nvSpPr>
          <p:spPr>
            <a:xfrm>
              <a:off x="4738252" y="3950185"/>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 name="Google Shape;559;p48"/>
          <p:cNvSpPr txBox="1">
            <a:spLocks noGrp="1"/>
          </p:cNvSpPr>
          <p:nvPr>
            <p:ph type="subTitle" idx="1"/>
          </p:nvPr>
        </p:nvSpPr>
        <p:spPr>
          <a:xfrm>
            <a:off x="4829425" y="2049025"/>
            <a:ext cx="3593100" cy="1723800"/>
          </a:xfrm>
          <a:prstGeom prst="rect">
            <a:avLst/>
          </a:prstGeom>
        </p:spPr>
        <p:txBody>
          <a:bodyPr spcFirstLastPara="1" wrap="square" lIns="91425" tIns="91425" rIns="91425" bIns="91425" anchor="t" anchorCtr="0">
            <a:spAutoFit/>
          </a:bodyPr>
          <a:lstStyle/>
          <a:p>
            <a:pPr marL="0" lvl="0" indent="0" algn="just" rtl="0">
              <a:spcBef>
                <a:spcPts val="0"/>
              </a:spcBef>
              <a:spcAft>
                <a:spcPts val="0"/>
              </a:spcAft>
              <a:buNone/>
            </a:pPr>
            <a:r>
              <a:rPr lang="en" sz="2000"/>
              <a:t>Les fenêtres glissantes sont utilisées pour diviser le flux de données en petits sous-ensembles (fenêtres) qui se chevauchent généralement.</a:t>
            </a:r>
            <a:endParaRPr sz="2000"/>
          </a:p>
        </p:txBody>
      </p:sp>
      <p:sp>
        <p:nvSpPr>
          <p:cNvPr id="560" name="Google Shape;560;p48"/>
          <p:cNvSpPr txBox="1">
            <a:spLocks noGrp="1"/>
          </p:cNvSpPr>
          <p:nvPr>
            <p:ph type="title"/>
          </p:nvPr>
        </p:nvSpPr>
        <p:spPr>
          <a:xfrm>
            <a:off x="4853431" y="509400"/>
            <a:ext cx="3392700" cy="11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Fenêtres glissantes</a:t>
            </a:r>
            <a:endParaRPr/>
          </a:p>
        </p:txBody>
      </p:sp>
      <p:grpSp>
        <p:nvGrpSpPr>
          <p:cNvPr id="561" name="Google Shape;561;p48"/>
          <p:cNvGrpSpPr/>
          <p:nvPr/>
        </p:nvGrpSpPr>
        <p:grpSpPr>
          <a:xfrm>
            <a:off x="8322616" y="3750385"/>
            <a:ext cx="216300" cy="965800"/>
            <a:chOff x="-3711584" y="4450360"/>
            <a:chExt cx="216300" cy="965800"/>
          </a:xfrm>
        </p:grpSpPr>
        <p:sp>
          <p:nvSpPr>
            <p:cNvPr id="562" name="Google Shape;562;p48"/>
            <p:cNvSpPr/>
            <p:nvPr/>
          </p:nvSpPr>
          <p:spPr>
            <a:xfrm rot="-5400000">
              <a:off x="-3711584" y="5199860"/>
              <a:ext cx="216300" cy="216300"/>
            </a:xfrm>
            <a:prstGeom prst="ellipse">
              <a:avLst/>
            </a:prstGeom>
            <a:solidFill>
              <a:srgbClr val="BA6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8"/>
            <p:cNvSpPr/>
            <p:nvPr/>
          </p:nvSpPr>
          <p:spPr>
            <a:xfrm>
              <a:off x="-3638048" y="4450360"/>
              <a:ext cx="69000" cy="795600"/>
            </a:xfrm>
            <a:prstGeom prst="triangle">
              <a:avLst>
                <a:gd name="adj" fmla="val 50000"/>
              </a:avLst>
            </a:prstGeom>
            <a:gradFill>
              <a:gsLst>
                <a:gs pos="0">
                  <a:schemeClr val="accent4"/>
                </a:gs>
                <a:gs pos="80000">
                  <a:srgbClr val="BA68C8">
                    <a:alpha val="0"/>
                  </a:srgbClr>
                </a:gs>
                <a:gs pos="100000">
                  <a:srgbClr val="BA68C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 name="Google Shape;564;p48"/>
          <p:cNvSpPr txBox="1"/>
          <p:nvPr/>
        </p:nvSpPr>
        <p:spPr>
          <a:xfrm>
            <a:off x="387300" y="509400"/>
            <a:ext cx="30000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3F3F3"/>
                </a:solidFill>
                <a:latin typeface="Share Tech Mono"/>
                <a:ea typeface="Share Tech Mono"/>
                <a:cs typeface="Share Tech Mono"/>
                <a:sym typeface="Share Tech Mono"/>
              </a:rPr>
              <a:t>Approches du Machine Learning en temps réel sur flux de données</a:t>
            </a:r>
            <a:endParaRPr sz="1300">
              <a:solidFill>
                <a:srgbClr val="F3F3F3"/>
              </a:solidFill>
              <a:latin typeface="Share Tech Mono"/>
              <a:ea typeface="Share Tech Mono"/>
              <a:cs typeface="Share Tech Mono"/>
              <a:sym typeface="Share Tech Mono"/>
            </a:endParaRPr>
          </a:p>
        </p:txBody>
      </p:sp>
      <p:pic>
        <p:nvPicPr>
          <p:cNvPr id="565" name="Google Shape;565;p48"/>
          <p:cNvPicPr preferRelativeResize="0"/>
          <p:nvPr/>
        </p:nvPicPr>
        <p:blipFill>
          <a:blip r:embed="rId3">
            <a:alphaModFix/>
          </a:blip>
          <a:stretch>
            <a:fillRect/>
          </a:stretch>
        </p:blipFill>
        <p:spPr>
          <a:xfrm>
            <a:off x="479787" y="1639500"/>
            <a:ext cx="2815025" cy="2815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IT Consulting Toolkit by Slidesgo">
  <a:themeElements>
    <a:clrScheme name="Simple Light">
      <a:dk1>
        <a:srgbClr val="000000"/>
      </a:dk1>
      <a:lt1>
        <a:srgbClr val="FFFFFF"/>
      </a:lt1>
      <a:dk2>
        <a:srgbClr val="292929"/>
      </a:dk2>
      <a:lt2>
        <a:srgbClr val="434343"/>
      </a:lt2>
      <a:accent1>
        <a:srgbClr val="666666"/>
      </a:accent1>
      <a:accent2>
        <a:srgbClr val="B7B7B7"/>
      </a:accent2>
      <a:accent3>
        <a:srgbClr val="F3F3F3"/>
      </a:accent3>
      <a:accent4>
        <a:srgbClr val="BA68C8"/>
      </a:accent4>
      <a:accent5>
        <a:srgbClr val="CCCCCC"/>
      </a:accent5>
      <a:accent6>
        <a:srgbClr val="380093"/>
      </a:accent6>
      <a:hlink>
        <a:srgbClr val="6666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1177</Words>
  <Application>Microsoft Office PowerPoint</Application>
  <PresentationFormat>On-screen Show (16:9)</PresentationFormat>
  <Paragraphs>141</Paragraphs>
  <Slides>25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Barlow</vt:lpstr>
      <vt:lpstr>Arial</vt:lpstr>
      <vt:lpstr>Kumbh Sans</vt:lpstr>
      <vt:lpstr>Roboto Mono</vt:lpstr>
      <vt:lpstr>Chivo</vt:lpstr>
      <vt:lpstr>Roboto</vt:lpstr>
      <vt:lpstr>Share Tech Mono</vt:lpstr>
      <vt:lpstr>Raleway Black</vt:lpstr>
      <vt:lpstr>IT Consulting Toolkit by Slidesgo</vt:lpstr>
      <vt:lpstr>Sujet 13 </vt:lpstr>
      <vt:lpstr>Plan</vt:lpstr>
      <vt:lpstr>Définition</vt:lpstr>
      <vt:lpstr>Machine Learning temps réel sur flux de données:</vt:lpstr>
      <vt:lpstr>Défis</vt:lpstr>
      <vt:lpstr>Défis :</vt:lpstr>
      <vt:lpstr>Approches du Machine Learning en temps réel sur flux de données</vt:lpstr>
      <vt:lpstr>Apprentissage incrémental</vt:lpstr>
      <vt:lpstr>Fenêtres glissantes</vt:lpstr>
      <vt:lpstr>Mini-batch learning</vt:lpstr>
      <vt:lpstr>Algorithmes adaptatifs</vt:lpstr>
      <vt:lpstr>Techniques de prétraitement en continu</vt:lpstr>
      <vt:lpstr>Méthodes d'ensemble</vt:lpstr>
      <vt:lpstr>Applications </vt:lpstr>
      <vt:lpstr>Prévision météorologique à l'aide de l'apprentissage automatique</vt:lpstr>
      <vt:lpstr>Reconnaissance d'objets en temps réel dans les vidéos ou les images</vt:lpstr>
      <vt:lpstr>Détection d’anomalies en temps réel</vt:lpstr>
      <vt:lpstr>Détection d’URL malveillantes en temps réel</vt:lpstr>
      <vt:lpstr>Outils</vt:lpstr>
      <vt:lpstr>Langages de programmation</vt:lpstr>
      <vt:lpstr>Bases de données</vt:lpstr>
      <vt:lpstr>Bibliothèques de machine learning</vt:lpstr>
      <vt:lpstr>Systèmes de traitement en temps réel</vt:lpstr>
      <vt:lpstr>Outils de visualisation </vt:lpstr>
      <vt:lpstr>Merci!</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Sujet 13 </dc:title>
  <cp:lastModifiedBy>Microsoft account</cp:lastModifiedBy>
  <cp:revision>1</cp:revision>
  <dcterms:modified xsi:type="dcterms:W3CDTF">2023-09-07T22:18:42Z</dcterms:modified>
</cp:coreProperties>
</file>